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869E-A05F-4C04-8AAB-B102D999B96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9ADC3C-555F-4BA3-AFFA-4C17E885920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869E-A05F-4C04-8AAB-B102D999B96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DC3C-555F-4BA3-AFFA-4C17E8859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869E-A05F-4C04-8AAB-B102D999B96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DC3C-555F-4BA3-AFFA-4C17E8859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869E-A05F-4C04-8AAB-B102D999B96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9ADC3C-555F-4BA3-AFFA-4C17E885920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869E-A05F-4C04-8AAB-B102D999B96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9ADC3C-555F-4BA3-AFFA-4C17E88592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869E-A05F-4C04-8AAB-B102D999B96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9ADC3C-555F-4BA3-AFFA-4C17E88592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869E-A05F-4C04-8AAB-B102D999B96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9ADC3C-555F-4BA3-AFFA-4C17E885920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869E-A05F-4C04-8AAB-B102D999B96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9ADC3C-555F-4BA3-AFFA-4C17E88592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869E-A05F-4C04-8AAB-B102D999B96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9ADC3C-555F-4BA3-AFFA-4C17E88592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869E-A05F-4C04-8AAB-B102D999B96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9ADC3C-555F-4BA3-AFFA-4C17E885920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869E-A05F-4C04-8AAB-B102D999B96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9ADC3C-555F-4BA3-AFFA-4C17E885920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8AC869E-A05F-4C04-8AAB-B102D999B965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49ADC3C-555F-4BA3-AFFA-4C17E885920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Women’s Suffrage and the Mexican-American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VUS.6e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With Manifest Destiny, America desired to move westward</a:t>
            </a:r>
          </a:p>
          <a:p>
            <a:pPr lvl="1"/>
            <a:r>
              <a:rPr lang="en-US" sz="3600" dirty="0" smtClean="0"/>
              <a:t>Texas wishes to be free of Mexican rule and be annexed by America</a:t>
            </a:r>
          </a:p>
          <a:p>
            <a:pPr lvl="1"/>
            <a:r>
              <a:rPr lang="en-US" sz="3600" dirty="0" smtClean="0"/>
              <a:t>American settlers in Texas claim independence from Mexico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7543800" cy="914400"/>
          </a:xfrm>
        </p:spPr>
        <p:txBody>
          <a:bodyPr/>
          <a:lstStyle/>
          <a:p>
            <a:r>
              <a:rPr lang="en-US" dirty="0" smtClean="0"/>
              <a:t>Mexican-American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71600"/>
            <a:ext cx="4114800" cy="487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Alamo</a:t>
            </a:r>
          </a:p>
          <a:p>
            <a:pPr lvl="1"/>
            <a:r>
              <a:rPr lang="en-US" sz="3400" dirty="0" smtClean="0"/>
              <a:t>A </a:t>
            </a:r>
            <a:r>
              <a:rPr lang="en-US" sz="3400" dirty="0"/>
              <a:t>band of Texans fought to the last man against </a:t>
            </a:r>
            <a:r>
              <a:rPr lang="en-US" sz="3400" dirty="0" smtClean="0"/>
              <a:t>a </a:t>
            </a:r>
            <a:r>
              <a:rPr lang="en-US" sz="3400" dirty="0"/>
              <a:t>vastly superior force.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7543800" cy="914400"/>
          </a:xfrm>
        </p:spPr>
        <p:txBody>
          <a:bodyPr/>
          <a:lstStyle/>
          <a:p>
            <a:r>
              <a:rPr lang="en-US" dirty="0" smtClean="0"/>
              <a:t>Mexican-American War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52600"/>
            <a:ext cx="492556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71600"/>
            <a:ext cx="4114800" cy="487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Texas Victory</a:t>
            </a:r>
          </a:p>
          <a:p>
            <a:pPr lvl="1"/>
            <a:r>
              <a:rPr lang="en-US" sz="3800" dirty="0" smtClean="0"/>
              <a:t>The Texans’ victory over Mexico led to the end of the war and the annexation of Texas as a state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7543800" cy="914400"/>
          </a:xfrm>
        </p:spPr>
        <p:txBody>
          <a:bodyPr/>
          <a:lstStyle/>
          <a:p>
            <a:r>
              <a:rPr lang="en-US" dirty="0" smtClean="0"/>
              <a:t>Mexican-American War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24000"/>
            <a:ext cx="47244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71600"/>
            <a:ext cx="4419600" cy="487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Treaty of Guadalupe Hidalgo and the Mexican Cession</a:t>
            </a:r>
          </a:p>
          <a:p>
            <a:pPr lvl="1"/>
            <a:r>
              <a:rPr lang="en-US" sz="3800" dirty="0" smtClean="0"/>
              <a:t>U.S. gets southwestern United States</a:t>
            </a:r>
          </a:p>
          <a:p>
            <a:pPr lvl="1"/>
            <a:endParaRPr lang="en-US" sz="3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7543800" cy="914400"/>
          </a:xfrm>
        </p:spPr>
        <p:txBody>
          <a:bodyPr/>
          <a:lstStyle/>
          <a:p>
            <a:r>
              <a:rPr lang="en-US" dirty="0" smtClean="0"/>
              <a:t>Mexican-American War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371600"/>
            <a:ext cx="4581158" cy="469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71600"/>
            <a:ext cx="8763000" cy="4876800"/>
          </a:xfrm>
        </p:spPr>
        <p:txBody>
          <a:bodyPr>
            <a:noAutofit/>
          </a:bodyPr>
          <a:lstStyle/>
          <a:p>
            <a:r>
              <a:rPr lang="en-US" sz="4000" dirty="0"/>
              <a:t>At the same time the abolitionist movement grew, another </a:t>
            </a:r>
            <a:r>
              <a:rPr lang="en-US" sz="4000" dirty="0" smtClean="0"/>
              <a:t>reform </a:t>
            </a:r>
            <a:r>
              <a:rPr lang="en-US" sz="4000" dirty="0"/>
              <a:t>movement took </a:t>
            </a:r>
            <a:r>
              <a:rPr lang="en-US" sz="4000" dirty="0" smtClean="0"/>
              <a:t>root</a:t>
            </a:r>
          </a:p>
          <a:p>
            <a:pPr lvl="1"/>
            <a:r>
              <a:rPr lang="en-US" sz="3800" dirty="0"/>
              <a:t>T</a:t>
            </a:r>
            <a:r>
              <a:rPr lang="en-US" sz="3800" smtClean="0"/>
              <a:t>he </a:t>
            </a:r>
            <a:r>
              <a:rPr lang="en-US" sz="3800" dirty="0"/>
              <a:t>movement to give equal rights </a:t>
            </a:r>
            <a:r>
              <a:rPr lang="en-US" sz="3800" dirty="0" smtClean="0"/>
              <a:t>to </a:t>
            </a:r>
            <a:r>
              <a:rPr lang="en-US" sz="3800" dirty="0"/>
              <a:t>women.</a:t>
            </a:r>
            <a:endParaRPr lang="en-US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67358" cy="914400"/>
          </a:xfrm>
        </p:spPr>
        <p:txBody>
          <a:bodyPr/>
          <a:lstStyle/>
          <a:p>
            <a:r>
              <a:rPr lang="en-US" dirty="0" smtClean="0"/>
              <a:t>Women’s Suffrage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6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71600"/>
            <a:ext cx="4419600" cy="4876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Seneca Falls Declaration</a:t>
            </a:r>
          </a:p>
          <a:p>
            <a:pPr lvl="1"/>
            <a:r>
              <a:rPr lang="en-US" sz="3600" dirty="0" smtClean="0"/>
              <a:t>Attempt by women to get social, civil, and moral rights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67358" cy="914400"/>
          </a:xfrm>
        </p:spPr>
        <p:txBody>
          <a:bodyPr/>
          <a:lstStyle/>
          <a:p>
            <a:r>
              <a:rPr lang="en-US" dirty="0" smtClean="0"/>
              <a:t>Women’s Suffrage Movement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66900"/>
            <a:ext cx="3962400" cy="447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71600"/>
            <a:ext cx="8763000" cy="4876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Elizabeth </a:t>
            </a:r>
            <a:r>
              <a:rPr lang="en-US" sz="4400" dirty="0"/>
              <a:t>Cady Stanton and Susan B. </a:t>
            </a:r>
            <a:r>
              <a:rPr lang="en-US" sz="4400" dirty="0" smtClean="0"/>
              <a:t>Anthony</a:t>
            </a:r>
            <a:endParaRPr lang="en-US" sz="4400" dirty="0"/>
          </a:p>
          <a:p>
            <a:pPr lvl="1"/>
            <a:r>
              <a:rPr lang="en-US" sz="4200" dirty="0" smtClean="0"/>
              <a:t>Became </a:t>
            </a:r>
            <a:r>
              <a:rPr lang="en-US" sz="4200" dirty="0"/>
              <a:t>involved in the women’s suffrage movement before the </a:t>
            </a:r>
            <a:r>
              <a:rPr lang="en-US" sz="4400" dirty="0" smtClean="0"/>
              <a:t>Civil </a:t>
            </a:r>
            <a:r>
              <a:rPr lang="en-US" sz="4400" dirty="0"/>
              <a:t>War and continued with the movement after the war</a:t>
            </a:r>
            <a:endParaRPr lang="en-US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67358" cy="914400"/>
          </a:xfrm>
        </p:spPr>
        <p:txBody>
          <a:bodyPr/>
          <a:lstStyle/>
          <a:p>
            <a:r>
              <a:rPr lang="en-US" dirty="0" smtClean="0"/>
              <a:t>Women’s Suffrage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91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"/>
            <a:ext cx="4572000" cy="685107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24</TotalTime>
  <Words>172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Elemental</vt:lpstr>
      <vt:lpstr>Women’s Suffrage and the Mexican-American War</vt:lpstr>
      <vt:lpstr>Mexican-American War</vt:lpstr>
      <vt:lpstr>Mexican-American War</vt:lpstr>
      <vt:lpstr>Mexican-American War</vt:lpstr>
      <vt:lpstr>Mexican-American War</vt:lpstr>
      <vt:lpstr>Women’s Suffrage Movement</vt:lpstr>
      <vt:lpstr>Women’s Suffrage Movement</vt:lpstr>
      <vt:lpstr>Women’s Suffrage Movement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Women’s Suffrage and the Mexican-American War</dc:title>
  <dc:creator>Joseph M. Rorrer</dc:creator>
  <cp:lastModifiedBy>Joseph M. Rorrer</cp:lastModifiedBy>
  <cp:revision>4</cp:revision>
  <dcterms:created xsi:type="dcterms:W3CDTF">2013-09-16T18:04:18Z</dcterms:created>
  <dcterms:modified xsi:type="dcterms:W3CDTF">2013-09-16T18:28:36Z</dcterms:modified>
</cp:coreProperties>
</file>