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E21-10D6-4D3F-9329-1D78DA5CDC4C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CC7-BC3C-46C4-9D72-0ECF9E688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E21-10D6-4D3F-9329-1D78DA5CDC4C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CC7-BC3C-46C4-9D72-0ECF9E688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E21-10D6-4D3F-9329-1D78DA5CDC4C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CC7-BC3C-46C4-9D72-0ECF9E688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E21-10D6-4D3F-9329-1D78DA5CDC4C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CC7-BC3C-46C4-9D72-0ECF9E688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E21-10D6-4D3F-9329-1D78DA5CDC4C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CC7-BC3C-46C4-9D72-0ECF9E688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E21-10D6-4D3F-9329-1D78DA5CDC4C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CC7-BC3C-46C4-9D72-0ECF9E688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E21-10D6-4D3F-9329-1D78DA5CDC4C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CC7-BC3C-46C4-9D72-0ECF9E688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E21-10D6-4D3F-9329-1D78DA5CDC4C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CC7-BC3C-46C4-9D72-0ECF9E688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E21-10D6-4D3F-9329-1D78DA5CDC4C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CC7-BC3C-46C4-9D72-0ECF9E688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E21-10D6-4D3F-9329-1D78DA5CDC4C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9CC7-BC3C-46C4-9D72-0ECF9E688C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EE21-10D6-4D3F-9329-1D78DA5CDC4C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5A9CC7-BC3C-46C4-9D72-0ECF9E688C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5A9CC7-BC3C-46C4-9D72-0ECF9E688C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C21EE21-10D6-4D3F-9329-1D78DA5CDC4C}" type="datetimeFigureOut">
              <a:rPr lang="en-US" smtClean="0"/>
              <a:t>8/23/2013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 and Country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VUS.4c&amp;d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20940" cy="548640"/>
          </a:xfrm>
        </p:spPr>
        <p:txBody>
          <a:bodyPr/>
          <a:lstStyle/>
          <a:p>
            <a:r>
              <a:rPr lang="en-US" dirty="0" smtClean="0"/>
              <a:t>Differences Among Colonists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364"/>
            <a:ext cx="6096000" cy="64008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800" b="1" dirty="0" smtClean="0"/>
              <a:t>Patriots</a:t>
            </a:r>
          </a:p>
          <a:p>
            <a:pPr marL="653796" lvl="2" indent="-457200"/>
            <a:r>
              <a:rPr lang="en-US" sz="3600" dirty="0" smtClean="0"/>
              <a:t>Wanted complete independence from Great Britain</a:t>
            </a:r>
          </a:p>
          <a:p>
            <a:pPr marL="653796" lvl="2" indent="-457200"/>
            <a:r>
              <a:rPr lang="en-US" sz="3600" dirty="0" smtClean="0"/>
              <a:t>Inspired by Locke and Paine</a:t>
            </a:r>
          </a:p>
          <a:p>
            <a:pPr marL="653796" lvl="2" indent="-457200"/>
            <a:r>
              <a:rPr lang="en-US" sz="3600" b="1" dirty="0" smtClean="0"/>
              <a:t>Patrick Henry</a:t>
            </a:r>
            <a:r>
              <a:rPr lang="en-US" sz="3600" dirty="0" smtClean="0"/>
              <a:t>: “Give me liberty, or give me death!”</a:t>
            </a:r>
          </a:p>
          <a:p>
            <a:pPr marL="653796" lvl="2" indent="-457200"/>
            <a:r>
              <a:rPr lang="en-US" sz="3600" dirty="0" smtClean="0"/>
              <a:t>Provided troops for the American Army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2362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20940" cy="548640"/>
          </a:xfrm>
        </p:spPr>
        <p:txBody>
          <a:bodyPr/>
          <a:lstStyle/>
          <a:p>
            <a:r>
              <a:rPr lang="en-US" dirty="0" smtClean="0"/>
              <a:t>Differences Among Colonists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6324600" cy="38100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800" b="1" dirty="0" smtClean="0"/>
              <a:t>Loyalists (Tories)</a:t>
            </a:r>
          </a:p>
          <a:p>
            <a:pPr marL="653796" lvl="2" indent="-457200"/>
            <a:r>
              <a:rPr lang="en-US" sz="4000" dirty="0"/>
              <a:t>Remained loyal to Britain because of cultural and economic ties</a:t>
            </a:r>
          </a:p>
          <a:p>
            <a:pPr marL="653796" lvl="2" indent="-457200"/>
            <a:r>
              <a:rPr lang="en-US" sz="4000" dirty="0" smtClean="0"/>
              <a:t>Believed </a:t>
            </a:r>
            <a:r>
              <a:rPr lang="en-US" sz="4000" dirty="0"/>
              <a:t>that taxation of the colonies was justified to pay for British troops to </a:t>
            </a:r>
            <a:r>
              <a:rPr lang="en-US" sz="4000" dirty="0" smtClean="0"/>
              <a:t>protect </a:t>
            </a:r>
            <a:r>
              <a:rPr lang="en-US" sz="4000" dirty="0"/>
              <a:t>American settlers from Indian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0"/>
            <a:ext cx="3048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20940" cy="548640"/>
          </a:xfrm>
        </p:spPr>
        <p:txBody>
          <a:bodyPr/>
          <a:lstStyle/>
          <a:p>
            <a:r>
              <a:rPr lang="en-US" dirty="0" smtClean="0"/>
              <a:t>Differences Among Colonists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876800" cy="38100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800" b="1" dirty="0"/>
              <a:t>Neutrals</a:t>
            </a:r>
          </a:p>
          <a:p>
            <a:pPr marL="653796" lvl="2" indent="-457200"/>
            <a:r>
              <a:rPr lang="en-US" sz="4600" dirty="0" smtClean="0"/>
              <a:t>The </a:t>
            </a:r>
            <a:r>
              <a:rPr lang="en-US" sz="4600" dirty="0"/>
              <a:t>many colonists who tried to stay as uninvolved in the war as possible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4038600" cy="32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Leading to Colonial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Benjamin Franklin</a:t>
            </a:r>
          </a:p>
          <a:p>
            <a:pPr lvl="1"/>
            <a:r>
              <a:rPr lang="en-US" sz="3600" dirty="0" smtClean="0"/>
              <a:t>Negotiated treaty with France</a:t>
            </a:r>
          </a:p>
          <a:p>
            <a:pPr lvl="2"/>
            <a:r>
              <a:rPr lang="en-US" sz="3200" dirty="0" smtClean="0"/>
              <a:t>Treaty of Alliance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3784600" cy="46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Leading to Colonial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381999" cy="3124200"/>
          </a:xfrm>
        </p:spPr>
        <p:txBody>
          <a:bodyPr>
            <a:normAutofit/>
          </a:bodyPr>
          <a:lstStyle/>
          <a:p>
            <a:r>
              <a:rPr lang="en-US" sz="5400" dirty="0"/>
              <a:t>The war did not have popular </a:t>
            </a:r>
            <a:r>
              <a:rPr lang="en-US" sz="5400" dirty="0" smtClean="0"/>
              <a:t>support </a:t>
            </a:r>
            <a:r>
              <a:rPr lang="en-US" sz="5400" dirty="0"/>
              <a:t>in Great Britain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00600"/>
            <a:ext cx="8458200" cy="2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Leading to Colonial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381999" cy="3124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Military</a:t>
            </a:r>
          </a:p>
          <a:p>
            <a:pPr lvl="1"/>
            <a:r>
              <a:rPr lang="en-US" sz="4400" dirty="0" smtClean="0"/>
              <a:t>George Washington avoided any situation that would destroy his army</a:t>
            </a:r>
          </a:p>
          <a:p>
            <a:pPr lvl="1"/>
            <a:r>
              <a:rPr lang="en-US" sz="4400" dirty="0" smtClean="0"/>
              <a:t>Various leaders kept the army together when defeat seemed inevitable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12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General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5715000" cy="4608576"/>
          </a:xfrm>
        </p:spPr>
      </p:pic>
      <p:sp>
        <p:nvSpPr>
          <p:cNvPr id="5" name="TextBox 4"/>
          <p:cNvSpPr txBox="1"/>
          <p:nvPr/>
        </p:nvSpPr>
        <p:spPr>
          <a:xfrm>
            <a:off x="152400" y="27432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General Charles Cornwallis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899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American and French army gather around Yorktown, Virginia</a:t>
            </a:r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/>
              <a:t>B</a:t>
            </a:r>
            <a:r>
              <a:rPr lang="en-US" sz="3200" dirty="0" smtClean="0"/>
              <a:t>oth armies lay siege to General Cornwallis’ and his men</a:t>
            </a:r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 smtClean="0"/>
              <a:t>French navy prevents the British from escaping by sea</a:t>
            </a:r>
          </a:p>
          <a:p>
            <a:endParaRPr lang="en-US" sz="3200" dirty="0" smtClean="0"/>
          </a:p>
          <a:p>
            <a:r>
              <a:rPr lang="en-US" sz="3200" dirty="0" smtClean="0"/>
              <a:t>General Cornwallis surrenders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25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</TotalTime>
  <Words>188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War and Country</vt:lpstr>
      <vt:lpstr>Differences Among Colonists</vt:lpstr>
      <vt:lpstr>Differences Among Colonists</vt:lpstr>
      <vt:lpstr>Differences Among Colonists</vt:lpstr>
      <vt:lpstr>Factors Leading to Colonial Victory</vt:lpstr>
      <vt:lpstr>Factors Leading to Colonial Victory</vt:lpstr>
      <vt:lpstr>Factors Leading to Colonial Victory</vt:lpstr>
      <vt:lpstr>British General </vt:lpstr>
      <vt:lpstr>The War Ends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and Country</dc:title>
  <dc:creator>Joseph M. Rorrer</dc:creator>
  <cp:lastModifiedBy>Joseph M. Rorrer</cp:lastModifiedBy>
  <cp:revision>7</cp:revision>
  <dcterms:created xsi:type="dcterms:W3CDTF">2013-08-23T18:02:26Z</dcterms:created>
  <dcterms:modified xsi:type="dcterms:W3CDTF">2013-08-23T19:25:09Z</dcterms:modified>
</cp:coreProperties>
</file>