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58" r:id="rId6"/>
    <p:sldId id="260" r:id="rId7"/>
    <p:sldId id="262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753DEE-FA16-4322-AB9E-18EC957BE87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6F3D112-FD40-4608-92D0-F2D251B7C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VUS.6b&amp;c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America was unprepared militarily</a:t>
            </a:r>
          </a:p>
          <a:p>
            <a:pPr lvl="1"/>
            <a:r>
              <a:rPr lang="en-US" sz="3600" dirty="0" smtClean="0"/>
              <a:t>Had a 12-ship Navy compared to Britain’s 800 ships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Financially unprepared</a:t>
            </a:r>
          </a:p>
          <a:p>
            <a:pPr lvl="1"/>
            <a:r>
              <a:rPr lang="en-US" sz="3600" dirty="0" smtClean="0"/>
              <a:t>Too much paper money (not worth much)</a:t>
            </a:r>
          </a:p>
          <a:p>
            <a:pPr marL="27432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Tippercanoe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905000"/>
            <a:ext cx="5403273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William Henry Harrison – Governor of Indiana Territory</a:t>
            </a:r>
          </a:p>
          <a:p>
            <a:r>
              <a:rPr lang="en-US" sz="3600" dirty="0" smtClean="0"/>
              <a:t>Natives fight against American troops (pushed by British)</a:t>
            </a:r>
          </a:p>
          <a:p>
            <a:r>
              <a:rPr lang="en-US" sz="3600" dirty="0" smtClean="0"/>
              <a:t>Harrison wins, becoming a national hero</a:t>
            </a:r>
          </a:p>
          <a:p>
            <a:pPr marL="274320" lvl="1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65" y="1447800"/>
            <a:ext cx="391143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495300"/>
            <a:ext cx="8229600" cy="990600"/>
          </a:xfrm>
        </p:spPr>
        <p:txBody>
          <a:bodyPr/>
          <a:lstStyle/>
          <a:p>
            <a:r>
              <a:rPr lang="en-US" dirty="0" smtClean="0"/>
              <a:t>Burning of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Britain occupies Washington, D.C.</a:t>
            </a:r>
          </a:p>
          <a:p>
            <a:pPr lvl="1"/>
            <a:r>
              <a:rPr lang="en-US" sz="2800" dirty="0" smtClean="0"/>
              <a:t>The Capitol and White House are largely destroyed</a:t>
            </a:r>
          </a:p>
          <a:p>
            <a:pPr lvl="1"/>
            <a:r>
              <a:rPr lang="en-US" sz="2800" dirty="0" smtClean="0"/>
              <a:t>While fleeing the White House, Dolly Madison (wife of President James Madison) cut out a large portrait of George Washington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346369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304800"/>
            <a:ext cx="8229600" cy="990600"/>
          </a:xfrm>
        </p:spPr>
        <p:txBody>
          <a:bodyPr/>
          <a:lstStyle/>
          <a:p>
            <a:r>
              <a:rPr lang="en-US" dirty="0" smtClean="0"/>
              <a:t>Fort McHenry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912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Baltimore</a:t>
            </a:r>
          </a:p>
          <a:p>
            <a:pPr lvl="1"/>
            <a:r>
              <a:rPr lang="en-US" sz="3200" dirty="0" smtClean="0"/>
              <a:t>Withstood 25 hours of bombardment by the British Navy.</a:t>
            </a:r>
          </a:p>
          <a:p>
            <a:pPr lvl="1"/>
            <a:r>
              <a:rPr lang="en-US" sz="3200" dirty="0" smtClean="0"/>
              <a:t>The following morning, the fort’s soldiers hoisted an enormous American flag</a:t>
            </a:r>
          </a:p>
          <a:p>
            <a:pPr lvl="2"/>
            <a:r>
              <a:rPr lang="en-US" sz="2800" dirty="0" smtClean="0"/>
              <a:t>This inspired Francis Scott Key</a:t>
            </a:r>
          </a:p>
          <a:p>
            <a:pPr lvl="3"/>
            <a:r>
              <a:rPr lang="en-US" sz="2400" dirty="0" smtClean="0"/>
              <a:t>“Star Spangled Banner”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3855"/>
            <a:ext cx="294322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6" y="2612448"/>
            <a:ext cx="2950152" cy="42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Ghent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447800"/>
            <a:ext cx="9199418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Tired of war, Britain looks for an armistice (agreement to stop fighting)</a:t>
            </a:r>
          </a:p>
          <a:p>
            <a:r>
              <a:rPr lang="en-US" sz="3200" dirty="0" smtClean="0"/>
              <a:t>This end of the war was basically a stalemate</a:t>
            </a:r>
            <a:endParaRPr lang="en-US" sz="3200" dirty="0"/>
          </a:p>
          <a:p>
            <a:r>
              <a:rPr lang="en-US" sz="3200" dirty="0" smtClean="0"/>
              <a:t>Federalist Party was disbanded for being unpatriotic</a:t>
            </a:r>
          </a:p>
          <a:p>
            <a:pPr lvl="1"/>
            <a:r>
              <a:rPr lang="en-US" sz="2800" dirty="0" smtClean="0"/>
              <a:t>Against the war</a:t>
            </a:r>
          </a:p>
          <a:p>
            <a:r>
              <a:rPr lang="en-US" sz="3200" dirty="0" smtClean="0"/>
              <a:t>Boosted self-confidence in many Americans</a:t>
            </a:r>
          </a:p>
          <a:p>
            <a:pPr lvl="1"/>
            <a:r>
              <a:rPr lang="en-US" sz="2800" dirty="0" smtClean="0"/>
              <a:t>Helped to boost the idea of expansionism</a:t>
            </a:r>
          </a:p>
        </p:txBody>
      </p:sp>
    </p:spTree>
    <p:extLst>
      <p:ext uri="{BB962C8B-B14F-4D97-AF65-F5344CB8AC3E}">
        <p14:creationId xmlns:p14="http://schemas.microsoft.com/office/powerpoint/2010/main" val="966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600200"/>
            <a:ext cx="5507182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Unaware that a treaty had been signed, Britain attacks New Orleans</a:t>
            </a:r>
          </a:p>
          <a:p>
            <a:pPr lvl="1"/>
            <a:r>
              <a:rPr lang="en-US" sz="3200" dirty="0" smtClean="0"/>
              <a:t>Defeated by future President Andrew Jackson</a:t>
            </a:r>
          </a:p>
          <a:p>
            <a:pPr lvl="1"/>
            <a:r>
              <a:rPr lang="en-US" sz="3200" dirty="0" smtClean="0"/>
              <a:t>Boosted morale and left Americans feeling victorious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581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Land Gained through the War of 1812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</p:spPr>
      </p:pic>
    </p:spTree>
    <p:extLst>
      <p:ext uri="{BB962C8B-B14F-4D97-AF65-F5344CB8AC3E}">
        <p14:creationId xmlns:p14="http://schemas.microsoft.com/office/powerpoint/2010/main" val="214357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Building Toward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38194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300" dirty="0"/>
              <a:t>James Madison spent the first three years of his presidency trying to avoid war through peaceful negotiations </a:t>
            </a:r>
          </a:p>
          <a:p>
            <a:pPr lvl="2"/>
            <a:r>
              <a:rPr lang="en-US" sz="3900" dirty="0"/>
              <a:t>Great Britain simply did not respect the United States as a sovereign nation. </a:t>
            </a:r>
          </a:p>
        </p:txBody>
      </p:sp>
    </p:spTree>
    <p:extLst>
      <p:ext uri="{BB962C8B-B14F-4D97-AF65-F5344CB8AC3E}">
        <p14:creationId xmlns:p14="http://schemas.microsoft.com/office/powerpoint/2010/main" val="2390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447800"/>
            <a:ext cx="4648199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President of the United States</a:t>
            </a:r>
          </a:p>
          <a:p>
            <a:r>
              <a:rPr lang="en-US" sz="3600" dirty="0" smtClean="0"/>
              <a:t>Supported aggressive trade measures against Great Britain</a:t>
            </a:r>
          </a:p>
          <a:p>
            <a:r>
              <a:rPr lang="en-US" sz="3600" dirty="0" smtClean="0"/>
              <a:t>Asked for a declaration of war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04" y="1066800"/>
            <a:ext cx="408259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8085"/>
            <a:ext cx="4724400" cy="4003829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Impressment</a:t>
            </a:r>
          </a:p>
          <a:p>
            <a:pPr lvl="1"/>
            <a:r>
              <a:rPr lang="en-US" sz="3600" dirty="0" smtClean="0"/>
              <a:t>Britain </a:t>
            </a:r>
            <a:r>
              <a:rPr lang="en-US" sz="3600" dirty="0"/>
              <a:t>took American sailors off of American ships and forced them to serve in the </a:t>
            </a:r>
            <a:r>
              <a:rPr lang="en-US" sz="3600" dirty="0" smtClean="0"/>
              <a:t>British </a:t>
            </a:r>
            <a:r>
              <a:rPr lang="en-US" sz="3600" dirty="0"/>
              <a:t>navy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819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8085"/>
            <a:ext cx="8077200" cy="4003829"/>
          </a:xfrm>
        </p:spPr>
        <p:txBody>
          <a:bodyPr>
            <a:noAutofit/>
          </a:bodyPr>
          <a:lstStyle/>
          <a:p>
            <a:r>
              <a:rPr lang="en-US" sz="4000" dirty="0" smtClean="0"/>
              <a:t>British Forts</a:t>
            </a:r>
          </a:p>
          <a:p>
            <a:pPr lvl="1"/>
            <a:r>
              <a:rPr lang="en-US" sz="3400" dirty="0" smtClean="0"/>
              <a:t>Despite the Jay Treaty, the British were still in forts on American soil</a:t>
            </a:r>
          </a:p>
          <a:p>
            <a:pPr lvl="1"/>
            <a:r>
              <a:rPr lang="en-US" sz="3400" dirty="0" smtClean="0"/>
              <a:t>This was especially true in the west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318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8" y="1600200"/>
            <a:ext cx="4648200" cy="4003829"/>
          </a:xfrm>
        </p:spPr>
        <p:txBody>
          <a:bodyPr>
            <a:noAutofit/>
          </a:bodyPr>
          <a:lstStyle/>
          <a:p>
            <a:r>
              <a:rPr lang="en-US" sz="4400" dirty="0" smtClean="0"/>
              <a:t>Native Americans</a:t>
            </a:r>
          </a:p>
          <a:p>
            <a:pPr lvl="1"/>
            <a:r>
              <a:rPr lang="en-US" sz="3600" dirty="0" smtClean="0"/>
              <a:t>Britain was supplying Indians with weapons and telling them to attack Americans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1371600"/>
            <a:ext cx="419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8" y="1600200"/>
            <a:ext cx="4135582" cy="4003829"/>
          </a:xfrm>
        </p:spPr>
        <p:txBody>
          <a:bodyPr>
            <a:noAutofit/>
          </a:bodyPr>
          <a:lstStyle/>
          <a:p>
            <a:r>
              <a:rPr lang="en-US" sz="4000" dirty="0" smtClean="0"/>
              <a:t>Many Americans wanted more territory</a:t>
            </a:r>
          </a:p>
          <a:p>
            <a:pPr lvl="1"/>
            <a:r>
              <a:rPr lang="en-US" sz="3200" dirty="0" smtClean="0"/>
              <a:t>War Hawks – Wanted Canada and Florida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86345"/>
            <a:ext cx="4343400" cy="45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962400" cy="45544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82905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19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Henry Clay - Kentucky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76492" y="457200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John C. Calhoun – </a:t>
            </a:r>
          </a:p>
          <a:p>
            <a:r>
              <a:rPr lang="en-US" sz="3600" dirty="0" smtClean="0"/>
              <a:t>South Carolina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92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Opposition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Federalists opposed “Madison’s War”</a:t>
            </a:r>
          </a:p>
          <a:p>
            <a:pPr lvl="1"/>
            <a:r>
              <a:rPr lang="en-US" sz="3200" dirty="0" smtClean="0"/>
              <a:t>Talked of secession (New England)</a:t>
            </a:r>
          </a:p>
          <a:p>
            <a:pPr lvl="2"/>
            <a:r>
              <a:rPr lang="en-US" sz="3200" dirty="0" smtClean="0"/>
              <a:t>Leaving the country and starting their own country</a:t>
            </a:r>
          </a:p>
          <a:p>
            <a:pPr lvl="1"/>
            <a:r>
              <a:rPr lang="en-US" sz="3200" dirty="0" smtClean="0"/>
              <a:t>Proposed constitutional amendments</a:t>
            </a:r>
          </a:p>
          <a:p>
            <a:pPr lvl="2"/>
            <a:r>
              <a:rPr lang="en-US" sz="3200" dirty="0" smtClean="0"/>
              <a:t>None were put into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19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225</TotalTime>
  <Words>401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The War of 1812</vt:lpstr>
      <vt:lpstr>Building Toward War</vt:lpstr>
      <vt:lpstr>James Madison</vt:lpstr>
      <vt:lpstr>Causes of the War</vt:lpstr>
      <vt:lpstr>Causes of the War</vt:lpstr>
      <vt:lpstr>Causes of the War</vt:lpstr>
      <vt:lpstr>Causes of the War</vt:lpstr>
      <vt:lpstr>PowerPoint Presentation</vt:lpstr>
      <vt:lpstr>Opposition to War</vt:lpstr>
      <vt:lpstr>American Problems</vt:lpstr>
      <vt:lpstr>Battle of Tippercanoe</vt:lpstr>
      <vt:lpstr>Burning of Washington</vt:lpstr>
      <vt:lpstr>Fort McHenry</vt:lpstr>
      <vt:lpstr>Treaty of Ghent</vt:lpstr>
      <vt:lpstr>Battle of New Orleans</vt:lpstr>
      <vt:lpstr>Land Gained through the War of 1812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of 1812</dc:title>
  <dc:creator>Joseph M. Rorrer</dc:creator>
  <cp:lastModifiedBy>Joseph M. Rorrer</cp:lastModifiedBy>
  <cp:revision>11</cp:revision>
  <dcterms:created xsi:type="dcterms:W3CDTF">2013-09-12T00:47:28Z</dcterms:created>
  <dcterms:modified xsi:type="dcterms:W3CDTF">2014-02-18T19:12:56Z</dcterms:modified>
</cp:coreProperties>
</file>