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9B68A18-E089-4184-B80F-159A28BF3B8B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3EF14B5-0460-4EA6-9BAD-1562E455F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VUS.4a.c.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The Revolutionary Period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661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he Enlightenment in </a:t>
            </a:r>
            <a:r>
              <a:rPr lang="en-US" sz="3200" dirty="0"/>
              <a:t>Europe </a:t>
            </a:r>
            <a:r>
              <a:rPr lang="en-US" sz="3200" dirty="0" smtClean="0"/>
              <a:t>during </a:t>
            </a:r>
            <a:r>
              <a:rPr lang="en-US" sz="3200" dirty="0"/>
              <a:t>the seventeenth and eighteenth centuries saw the </a:t>
            </a:r>
            <a:r>
              <a:rPr lang="en-US" sz="3200" dirty="0" smtClean="0"/>
              <a:t>development </a:t>
            </a:r>
            <a:r>
              <a:rPr lang="en-US" sz="3200" dirty="0"/>
              <a:t>of new ideas about the rights of people and </a:t>
            </a:r>
            <a:r>
              <a:rPr lang="en-US" sz="3200" dirty="0" smtClean="0"/>
              <a:t>their </a:t>
            </a:r>
            <a:r>
              <a:rPr lang="en-US" sz="3200" dirty="0"/>
              <a:t>relationship to their rulers. 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Ideas of John Locke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76400"/>
            <a:ext cx="5791200" cy="4407408"/>
          </a:xfrm>
        </p:spPr>
        <p:txBody>
          <a:bodyPr>
            <a:noAutofit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3200" dirty="0"/>
              <a:t>John Locke was an Enlightenment philosopher whose ideas, more than any </a:t>
            </a:r>
            <a:r>
              <a:rPr lang="en-US" sz="3200" dirty="0" smtClean="0"/>
              <a:t>others</a:t>
            </a:r>
            <a:r>
              <a:rPr lang="en-US" sz="3200" dirty="0"/>
              <a:t>, influenced the American belief in self-government. </a:t>
            </a:r>
            <a:endParaRPr lang="en-US" sz="3200" dirty="0" smtClean="0"/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800" dirty="0"/>
              <a:t>All people are free, equal, and </a:t>
            </a:r>
            <a:r>
              <a:rPr lang="en-US" sz="2800"/>
              <a:t>have </a:t>
            </a:r>
            <a:r>
              <a:rPr lang="en-US" sz="2800" b="1" smtClean="0"/>
              <a:t>natural </a:t>
            </a:r>
            <a:r>
              <a:rPr lang="en-US" sz="2800" b="1" dirty="0" smtClean="0"/>
              <a:t>rights </a:t>
            </a:r>
            <a:r>
              <a:rPr lang="en-US" sz="2800" dirty="0" smtClean="0"/>
              <a:t>of </a:t>
            </a:r>
            <a:r>
              <a:rPr lang="en-US" sz="2800" dirty="0"/>
              <a:t>life, liberty, and property that rulers cannot take </a:t>
            </a:r>
            <a:r>
              <a:rPr lang="en-US" sz="2800" dirty="0" smtClean="0"/>
              <a:t>away.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Ideas of John Locke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109" y="2286000"/>
            <a:ext cx="307994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20203"/>
            <a:ext cx="6858000" cy="4800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John Locke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636492" cy="4407408"/>
          </a:xfrm>
        </p:spPr>
        <p:txBody>
          <a:bodyPr>
            <a:noAutofit/>
          </a:bodyPr>
          <a:lstStyle/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3600" dirty="0"/>
              <a:t>All original power resides in the </a:t>
            </a:r>
            <a:r>
              <a:rPr lang="en-US" sz="3600" b="1" dirty="0"/>
              <a:t>people</a:t>
            </a:r>
            <a:r>
              <a:rPr lang="en-US" sz="3600" dirty="0"/>
              <a:t>, and they consent to enter into a </a:t>
            </a:r>
            <a:r>
              <a:rPr lang="en-US" sz="3600" dirty="0" smtClean="0"/>
              <a:t>social contract </a:t>
            </a:r>
            <a:r>
              <a:rPr lang="en-US" sz="3600" dirty="0"/>
              <a:t>among themselves to form a government to protect their rights. </a:t>
            </a:r>
            <a:endParaRPr lang="en-US" sz="3600" dirty="0" smtClean="0"/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3600" dirty="0" smtClean="0"/>
              <a:t>In </a:t>
            </a:r>
            <a:r>
              <a:rPr lang="en-US" sz="3600" dirty="0"/>
              <a:t>return, the people promise to obey the laws and rules established by their government, establishing a system of </a:t>
            </a:r>
            <a:r>
              <a:rPr lang="en-US" sz="3600" b="1" dirty="0" smtClean="0"/>
              <a:t>ordered </a:t>
            </a:r>
            <a:r>
              <a:rPr lang="en-US" sz="3600" b="1" dirty="0"/>
              <a:t>liberty</a:t>
            </a:r>
            <a:r>
              <a:rPr lang="en-US" sz="3600" dirty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Ideas of John Locke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Government’s powers are limited to those the people </a:t>
            </a:r>
            <a:r>
              <a:rPr lang="en-US" sz="3200" dirty="0" smtClean="0"/>
              <a:t>have </a:t>
            </a:r>
            <a:r>
              <a:rPr lang="en-US" sz="3200" b="1" dirty="0"/>
              <a:t>consented</a:t>
            </a:r>
            <a:r>
              <a:rPr lang="en-US" sz="3200" dirty="0"/>
              <a:t> to give to it. </a:t>
            </a:r>
            <a:endParaRPr lang="en-US" sz="3200" dirty="0" smtClean="0"/>
          </a:p>
          <a:p>
            <a:pPr lvl="1"/>
            <a:r>
              <a:rPr lang="en-US" sz="2800" dirty="0" smtClean="0"/>
              <a:t>Whenever </a:t>
            </a:r>
            <a:r>
              <a:rPr lang="en-US" sz="2800" dirty="0"/>
              <a:t>government </a:t>
            </a:r>
            <a:r>
              <a:rPr lang="en-US" sz="2800" dirty="0" smtClean="0"/>
              <a:t>becomes </a:t>
            </a:r>
            <a:r>
              <a:rPr lang="en-US" sz="2800" dirty="0"/>
              <a:t>a threat to the people’s </a:t>
            </a:r>
            <a:r>
              <a:rPr lang="en-US" sz="2800" b="1" dirty="0"/>
              <a:t>natural rights</a:t>
            </a:r>
            <a:r>
              <a:rPr lang="en-US" sz="2800" dirty="0"/>
              <a:t>, it </a:t>
            </a:r>
            <a:r>
              <a:rPr lang="en-US" sz="2800" dirty="0" smtClean="0"/>
              <a:t>breaks </a:t>
            </a:r>
            <a:r>
              <a:rPr lang="en-US" sz="2800" dirty="0"/>
              <a:t>the social contract, and the people have the </a:t>
            </a:r>
            <a:r>
              <a:rPr lang="en-US" sz="2800" dirty="0" smtClean="0"/>
              <a:t>right </a:t>
            </a:r>
            <a:r>
              <a:rPr lang="en-US" sz="2800" dirty="0"/>
              <a:t>to alter or overthrow 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Ideas of John Locke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5714999" cy="4450079"/>
          </a:xfrm>
        </p:spPr>
        <p:txBody>
          <a:bodyPr>
            <a:noAutofit/>
          </a:bodyPr>
          <a:lstStyle/>
          <a:p>
            <a:r>
              <a:rPr lang="en-US" sz="3600" dirty="0"/>
              <a:t>Locke’s ideas about the sovereignty and rights of the </a:t>
            </a:r>
            <a:r>
              <a:rPr lang="en-US" sz="3600" dirty="0" smtClean="0"/>
              <a:t>people </a:t>
            </a:r>
            <a:r>
              <a:rPr lang="en-US" sz="3600" dirty="0"/>
              <a:t>were radical and challenged the centuries-old </a:t>
            </a:r>
            <a:r>
              <a:rPr lang="en-US" sz="3600" dirty="0" smtClean="0"/>
              <a:t>practice </a:t>
            </a:r>
            <a:r>
              <a:rPr lang="en-US" sz="3600" dirty="0"/>
              <a:t>throughout the world of </a:t>
            </a:r>
            <a:r>
              <a:rPr lang="en-US" sz="3600" b="1" dirty="0"/>
              <a:t>dictatorial</a:t>
            </a:r>
            <a:r>
              <a:rPr lang="en-US" sz="3600" dirty="0"/>
              <a:t> rule by </a:t>
            </a:r>
            <a:r>
              <a:rPr lang="en-US" sz="3600" dirty="0" smtClean="0"/>
              <a:t>kings</a:t>
            </a:r>
            <a:r>
              <a:rPr lang="en-US" sz="3600" dirty="0"/>
              <a:t>, emperors, and tribal chieftains.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Ideas of John Locke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764" y="1828800"/>
            <a:ext cx="3276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5562600" cy="4407408"/>
          </a:xfrm>
        </p:spPr>
        <p:txBody>
          <a:bodyPr>
            <a:noAutofit/>
          </a:bodyPr>
          <a:lstStyle/>
          <a:p>
            <a:r>
              <a:rPr lang="en-US" sz="3600" dirty="0" smtClean="0"/>
              <a:t>English immigrant who created a pamphlet called </a:t>
            </a:r>
            <a:r>
              <a:rPr lang="en-US" sz="3600" i="1" dirty="0" smtClean="0"/>
              <a:t>Common Sense</a:t>
            </a:r>
            <a:endParaRPr lang="en-US" sz="3600" dirty="0" smtClean="0"/>
          </a:p>
          <a:p>
            <a:pPr lvl="1"/>
            <a:r>
              <a:rPr lang="en-US" sz="3200" dirty="0" smtClean="0"/>
              <a:t>Challenged the rule of the American colonies by the King of England</a:t>
            </a:r>
          </a:p>
          <a:p>
            <a:pPr lvl="2"/>
            <a:r>
              <a:rPr lang="en-US" sz="2800" dirty="0" smtClean="0"/>
              <a:t>Contributed to the growing sentiment for independence from Great Britain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Paine and </a:t>
            </a:r>
            <a:r>
              <a:rPr lang="en-US" i="1" dirty="0" smtClean="0"/>
              <a:t>Common Sense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764" y="1600200"/>
            <a:ext cx="36576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67</TotalTime>
  <Words>271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The Revolutionary Period</vt:lpstr>
      <vt:lpstr>The Ideas of John Locke</vt:lpstr>
      <vt:lpstr>The Ideas of John Locke</vt:lpstr>
      <vt:lpstr>The Real John Locke</vt:lpstr>
      <vt:lpstr>The Ideas of John Locke</vt:lpstr>
      <vt:lpstr>The Ideas of John Locke</vt:lpstr>
      <vt:lpstr>The Ideas of John Locke</vt:lpstr>
      <vt:lpstr>Thomas Paine and Common Sense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Revolutionary Period</dc:title>
  <dc:creator>Joseph M. Rorrer</dc:creator>
  <cp:lastModifiedBy>Joseph M. Rorrer</cp:lastModifiedBy>
  <cp:revision>7</cp:revision>
  <dcterms:created xsi:type="dcterms:W3CDTF">2013-08-20T01:13:52Z</dcterms:created>
  <dcterms:modified xsi:type="dcterms:W3CDTF">2013-08-20T02:20:53Z</dcterms:modified>
</cp:coreProperties>
</file>