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20FF-ACAD-428E-8D8F-5BE71CDA76E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EE1E-44E3-480A-AAA8-04F180FE19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20FF-ACAD-428E-8D8F-5BE71CDA76E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EE1E-44E3-480A-AAA8-04F180FE1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20FF-ACAD-428E-8D8F-5BE71CDA76E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EE1E-44E3-480A-AAA8-04F180FE1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20FF-ACAD-428E-8D8F-5BE71CDA76E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EE1E-44E3-480A-AAA8-04F180FE1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20FF-ACAD-428E-8D8F-5BE71CDA76E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EE1E-44E3-480A-AAA8-04F180FE19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20FF-ACAD-428E-8D8F-5BE71CDA76E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EE1E-44E3-480A-AAA8-04F180FE1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20FF-ACAD-428E-8D8F-5BE71CDA76E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EE1E-44E3-480A-AAA8-04F180FE1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20FF-ACAD-428E-8D8F-5BE71CDA76E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EE1E-44E3-480A-AAA8-04F180FE1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20FF-ACAD-428E-8D8F-5BE71CDA76E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EE1E-44E3-480A-AAA8-04F180FE1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20FF-ACAD-428E-8D8F-5BE71CDA76E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EE1E-44E3-480A-AAA8-04F180FE19F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6420FF-ACAD-428E-8D8F-5BE71CDA76E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B18EE1E-44E3-480A-AAA8-04F180FE19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6420FF-ACAD-428E-8D8F-5BE71CDA76EF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B18EE1E-44E3-480A-AAA8-04F180FE19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Prelude to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VUS.4c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and Indian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9144000" cy="48768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dirty="0"/>
              <a:t>The rivalry in North America between Britain and France led to the French and </a:t>
            </a:r>
            <a:r>
              <a:rPr lang="en-US" sz="4400" dirty="0" smtClean="0"/>
              <a:t>Indian </a:t>
            </a:r>
            <a:r>
              <a:rPr lang="en-US" sz="4400" dirty="0"/>
              <a:t>War, in which the French were driven out </a:t>
            </a:r>
            <a:r>
              <a:rPr lang="en-US" sz="4400" dirty="0" smtClean="0"/>
              <a:t>of Canada </a:t>
            </a:r>
            <a:r>
              <a:rPr lang="en-US" sz="4400" dirty="0"/>
              <a:t>and their territories west </a:t>
            </a:r>
            <a:r>
              <a:rPr lang="en-US" sz="4400" dirty="0" smtClean="0"/>
              <a:t>the </a:t>
            </a:r>
            <a:r>
              <a:rPr lang="en-US" sz="4400" dirty="0"/>
              <a:t>Appalachian Mountains.</a:t>
            </a:r>
          </a:p>
        </p:txBody>
      </p:sp>
    </p:spTree>
    <p:extLst>
      <p:ext uri="{BB962C8B-B14F-4D97-AF65-F5344CB8AC3E}">
        <p14:creationId xmlns:p14="http://schemas.microsoft.com/office/powerpoint/2010/main" val="15305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and Indian War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Autofit/>
          </a:bodyPr>
          <a:lstStyle/>
          <a:p>
            <a:r>
              <a:rPr lang="en-US" sz="3600" dirty="0"/>
              <a:t>As a result of the war, Britain took several actions that angered the American colonies </a:t>
            </a:r>
            <a:r>
              <a:rPr lang="en-US" sz="3600" dirty="0" smtClean="0"/>
              <a:t>and </a:t>
            </a:r>
            <a:r>
              <a:rPr lang="en-US" sz="3600" dirty="0"/>
              <a:t>led to the American Revolution</a:t>
            </a:r>
            <a:r>
              <a:rPr lang="en-U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426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Proclamation of 1763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4572000" cy="4625609"/>
          </a:xfrm>
        </p:spPr>
        <p:txBody>
          <a:bodyPr>
            <a:noAutofit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4000" dirty="0"/>
              <a:t>P</a:t>
            </a:r>
            <a:r>
              <a:rPr lang="en-US" sz="4000" dirty="0" smtClean="0"/>
              <a:t>rohibited </a:t>
            </a:r>
            <a:r>
              <a:rPr lang="en-US" sz="4000" dirty="0"/>
              <a:t>settlement west of the Appalachian Mountains, a region that was costly for the British to protect.</a:t>
            </a:r>
          </a:p>
          <a:p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00200"/>
            <a:ext cx="3952875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0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Taxes on Legal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5029200" cy="4876800"/>
          </a:xfrm>
        </p:spPr>
        <p:txBody>
          <a:bodyPr>
            <a:noAutofit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4800" dirty="0"/>
              <a:t>T</a:t>
            </a:r>
            <a:r>
              <a:rPr lang="en-US" sz="4800" dirty="0" smtClean="0"/>
              <a:t>he </a:t>
            </a:r>
            <a:r>
              <a:rPr lang="en-US" sz="4800" dirty="0"/>
              <a:t>Stamp </a:t>
            </a:r>
            <a:r>
              <a:rPr lang="en-US" sz="4800" dirty="0" smtClean="0"/>
              <a:t>Act 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4000" dirty="0" smtClean="0"/>
              <a:t>Taxes on tea </a:t>
            </a:r>
            <a:r>
              <a:rPr lang="en-US" sz="4000" dirty="0"/>
              <a:t>and </a:t>
            </a:r>
            <a:r>
              <a:rPr lang="en-US" sz="4000" dirty="0" smtClean="0"/>
              <a:t>sugar were used to </a:t>
            </a:r>
            <a:r>
              <a:rPr lang="en-US" sz="4000" dirty="0"/>
              <a:t>pay costs incurred during the French and Indian War and for British troops to protect colonists.</a:t>
            </a:r>
          </a:p>
          <a:p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0"/>
            <a:ext cx="3865418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9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4730"/>
            <a:ext cx="8229600" cy="1252728"/>
          </a:xfrm>
        </p:spPr>
        <p:txBody>
          <a:bodyPr/>
          <a:lstStyle/>
          <a:p>
            <a:r>
              <a:rPr lang="en-US" dirty="0" smtClean="0"/>
              <a:t>Beginnings of a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411297"/>
            <a:ext cx="5410200" cy="4625609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Boston Tea Party</a:t>
            </a:r>
          </a:p>
          <a:p>
            <a:pPr lvl="1"/>
            <a:r>
              <a:rPr lang="en-US" sz="3600" dirty="0" smtClean="0"/>
              <a:t>December 16, 1773</a:t>
            </a:r>
          </a:p>
          <a:p>
            <a:pPr lvl="1"/>
            <a:r>
              <a:rPr lang="en-US" sz="3600" dirty="0" smtClean="0"/>
              <a:t>British ships bring tea into the Boston Harbor</a:t>
            </a:r>
          </a:p>
          <a:p>
            <a:pPr lvl="1"/>
            <a:r>
              <a:rPr lang="en-US" sz="3600" dirty="0" smtClean="0"/>
              <a:t>Colonists, disguised as Native Americans, slip on board and dump the tea over the side of the boats</a:t>
            </a:r>
          </a:p>
          <a:p>
            <a:pPr lvl="1"/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828800"/>
            <a:ext cx="3657600" cy="453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02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Intolerable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9144000" cy="487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Brought on by the Boston Tea Party</a:t>
            </a:r>
          </a:p>
          <a:p>
            <a:pPr lvl="1"/>
            <a:r>
              <a:rPr lang="en-US" sz="3600" dirty="0" smtClean="0"/>
              <a:t>Closed the Boston Port</a:t>
            </a:r>
          </a:p>
          <a:p>
            <a:pPr lvl="1"/>
            <a:r>
              <a:rPr lang="en-US" sz="3600" dirty="0" smtClean="0"/>
              <a:t>King appointed Massachusetts Governor</a:t>
            </a:r>
          </a:p>
          <a:p>
            <a:pPr lvl="1"/>
            <a:r>
              <a:rPr lang="en-US" sz="3600" dirty="0" smtClean="0"/>
              <a:t>British soldiers on trial were sent to Britain</a:t>
            </a:r>
          </a:p>
          <a:p>
            <a:pPr lvl="1"/>
            <a:r>
              <a:rPr lang="en-US" sz="3600" dirty="0" smtClean="0"/>
              <a:t>Quartering Act – Troops had housing provided for them by colonists</a:t>
            </a:r>
          </a:p>
          <a:p>
            <a:pPr lvl="1"/>
            <a:r>
              <a:rPr lang="en-US" sz="3600" dirty="0" smtClean="0"/>
              <a:t>Denied elected legislative governments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33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Continental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5486400" cy="4625609"/>
          </a:xfrm>
        </p:spPr>
        <p:txBody>
          <a:bodyPr>
            <a:noAutofit/>
          </a:bodyPr>
          <a:lstStyle/>
          <a:p>
            <a:r>
              <a:rPr lang="en-US" sz="3600" dirty="0" smtClean="0"/>
              <a:t>All colonies, except Georgia, send representatives</a:t>
            </a:r>
          </a:p>
          <a:p>
            <a:pPr lvl="1"/>
            <a:r>
              <a:rPr lang="en-US" sz="3200" dirty="0" smtClean="0"/>
              <a:t>First time most of the colonies have acted together</a:t>
            </a:r>
          </a:p>
          <a:p>
            <a:pPr lvl="1"/>
            <a:r>
              <a:rPr lang="en-US" sz="3200" dirty="0" smtClean="0"/>
              <a:t>The colonies would refuse to buy goods from the British unless the Intolerable Acts were lifted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275" y="1524000"/>
            <a:ext cx="350955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5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Boston Massacre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7" y="1524000"/>
            <a:ext cx="5874327" cy="4625609"/>
          </a:xfrm>
        </p:spPr>
        <p:txBody>
          <a:bodyPr>
            <a:normAutofit fontScale="85000" lnSpcReduction="20000"/>
          </a:bodyPr>
          <a:lstStyle/>
          <a:p>
            <a:r>
              <a:rPr lang="en-US" sz="4800" dirty="0" smtClean="0"/>
              <a:t>British troops fired on anti-British demonstrators</a:t>
            </a:r>
          </a:p>
          <a:p>
            <a:pPr lvl="1"/>
            <a:r>
              <a:rPr lang="en-US" sz="4400" dirty="0" smtClean="0"/>
              <a:t>5 men were killed</a:t>
            </a:r>
          </a:p>
          <a:p>
            <a:pPr marL="457200" lvl="1" indent="0">
              <a:buNone/>
            </a:pPr>
            <a:endParaRPr lang="en-US" sz="4400" dirty="0" smtClean="0"/>
          </a:p>
          <a:p>
            <a:pPr lvl="1"/>
            <a:r>
              <a:rPr lang="en-US" sz="4400" dirty="0"/>
              <a:t>Angered many Americans and furthered the anti-British sentiment</a:t>
            </a:r>
          </a:p>
          <a:p>
            <a:pPr lvl="1"/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245" y="152400"/>
            <a:ext cx="37719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8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</TotalTime>
  <Words>261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Prelude to War</vt:lpstr>
      <vt:lpstr>French and Indian War</vt:lpstr>
      <vt:lpstr>French and Indian War</vt:lpstr>
      <vt:lpstr>Proclamation of 1763</vt:lpstr>
      <vt:lpstr>New Taxes on Legal Documents</vt:lpstr>
      <vt:lpstr>Beginnings of a Revolution</vt:lpstr>
      <vt:lpstr>Intolerable Acts</vt:lpstr>
      <vt:lpstr>The First Continental Congress</vt:lpstr>
      <vt:lpstr>Boston Massacre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Prelude to War</dc:title>
  <dc:creator>Joseph M. Rorrer</dc:creator>
  <cp:lastModifiedBy>Joseph M. Rorrer</cp:lastModifiedBy>
  <cp:revision>5</cp:revision>
  <dcterms:created xsi:type="dcterms:W3CDTF">2013-08-20T18:27:44Z</dcterms:created>
  <dcterms:modified xsi:type="dcterms:W3CDTF">2013-08-20T19:16:14Z</dcterms:modified>
</cp:coreProperties>
</file>