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FF7FDB5-870D-40D0-852F-6C42AAD83C3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C6C0B5-9F2C-431A-804C-2051A0B77C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FDB5-870D-40D0-852F-6C42AAD83C3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C0B5-9F2C-431A-804C-2051A0B77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FF7FDB5-870D-40D0-852F-6C42AAD83C3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C6C0B5-9F2C-431A-804C-2051A0B77C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FDB5-870D-40D0-852F-6C42AAD83C3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C6C0B5-9F2C-431A-804C-2051A0B77C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FDB5-870D-40D0-852F-6C42AAD83C3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C6C0B5-9F2C-431A-804C-2051A0B77C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F7FDB5-870D-40D0-852F-6C42AAD83C3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C6C0B5-9F2C-431A-804C-2051A0B77C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F7FDB5-870D-40D0-852F-6C42AAD83C3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C6C0B5-9F2C-431A-804C-2051A0B77C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FDB5-870D-40D0-852F-6C42AAD83C3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C6C0B5-9F2C-431A-804C-2051A0B77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FDB5-870D-40D0-852F-6C42AAD83C3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C6C0B5-9F2C-431A-804C-2051A0B77C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FDB5-870D-40D0-852F-6C42AAD83C3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C6C0B5-9F2C-431A-804C-2051A0B77C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FF7FDB5-870D-40D0-852F-6C42AAD83C3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C6C0B5-9F2C-431A-804C-2051A0B77C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F7FDB5-870D-40D0-852F-6C42AAD83C3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C6C0B5-9F2C-431A-804C-2051A0B77C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855" y="2743200"/>
            <a:ext cx="8001000" cy="1828799"/>
          </a:xfrm>
        </p:spPr>
        <p:txBody>
          <a:bodyPr/>
          <a:lstStyle/>
          <a:p>
            <a:r>
              <a:rPr lang="en-US" sz="3600" dirty="0" smtClean="0"/>
              <a:t>Open Door Policy and Dollar Diplomacy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Door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839200" cy="4373563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goal was to safeguard American business opportunities in China</a:t>
            </a:r>
          </a:p>
          <a:p>
            <a:pPr lvl="1"/>
            <a:r>
              <a:rPr lang="en-US" sz="3600" dirty="0" smtClean="0"/>
              <a:t>John Hay, the U.S. Secretary of State, sent notes to other major powers asking them to uphold Chinese territorial rights and to not interfere with the use of ports</a:t>
            </a:r>
          </a:p>
          <a:p>
            <a:pPr lvl="2"/>
            <a:r>
              <a:rPr lang="en-US" sz="3200" dirty="0" smtClean="0"/>
              <a:t>All countries can enjoy equal access to the Chinese market.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37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210800" cy="6858000"/>
          </a:xfrm>
        </p:spPr>
      </p:pic>
    </p:spTree>
    <p:extLst>
      <p:ext uri="{BB962C8B-B14F-4D97-AF65-F5344CB8AC3E}">
        <p14:creationId xmlns:p14="http://schemas.microsoft.com/office/powerpoint/2010/main" val="36537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Door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191000" cy="4373563"/>
          </a:xfrm>
        </p:spPr>
        <p:txBody>
          <a:bodyPr>
            <a:noAutofit/>
          </a:bodyPr>
          <a:lstStyle/>
          <a:p>
            <a:r>
              <a:rPr lang="en-US" sz="4400" dirty="0" smtClean="0"/>
              <a:t>Spheres of Influence</a:t>
            </a:r>
          </a:p>
          <a:p>
            <a:pPr lvl="1"/>
            <a:r>
              <a:rPr lang="en-US" sz="4000" dirty="0" smtClean="0"/>
              <a:t>Separate territories throughout China that major countries would control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20091"/>
            <a:ext cx="5181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673"/>
            <a:ext cx="9053945" cy="810491"/>
          </a:xfrm>
        </p:spPr>
        <p:txBody>
          <a:bodyPr>
            <a:normAutofit fontScale="90000"/>
          </a:bodyPr>
          <a:lstStyle/>
          <a:p>
            <a:r>
              <a:rPr lang="en-US" dirty="0"/>
              <a:t>Dollar </a:t>
            </a:r>
            <a:r>
              <a:rPr lang="en-US" dirty="0" smtClean="0"/>
              <a:t>Diplomacy – William Howard Taft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686800" cy="4572000"/>
          </a:xfrm>
        </p:spPr>
        <p:txBody>
          <a:bodyPr>
            <a:noAutofit/>
          </a:bodyPr>
          <a:lstStyle/>
          <a:p>
            <a:pPr lvl="1"/>
            <a:endParaRPr lang="en-US" sz="4000" dirty="0" smtClean="0"/>
          </a:p>
          <a:p>
            <a:r>
              <a:rPr lang="en-US" sz="4000" dirty="0" smtClean="0"/>
              <a:t>Government guarantee to corporations that would do business with countries in Latin America </a:t>
            </a:r>
          </a:p>
          <a:p>
            <a:r>
              <a:rPr lang="en-US" sz="4000" dirty="0" smtClean="0"/>
              <a:t>If the companies would invest money into Latin American businesses, the government would protect those business interests with military aid if needed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14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0"/>
            <a:ext cx="9157855" cy="6858000"/>
          </a:xfrm>
        </p:spPr>
      </p:pic>
    </p:spTree>
    <p:extLst>
      <p:ext uri="{BB962C8B-B14F-4D97-AF65-F5344CB8AC3E}">
        <p14:creationId xmlns:p14="http://schemas.microsoft.com/office/powerpoint/2010/main" val="4963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Each President, write down 5 facts about their time in office</a:t>
            </a:r>
          </a:p>
          <a:p>
            <a:pPr lvl="1"/>
            <a:r>
              <a:rPr lang="en-US" dirty="0" smtClean="0"/>
              <a:t>You should have AT LEAST 3 Progressive Moves done </a:t>
            </a:r>
            <a:r>
              <a:rPr lang="en-US" smtClean="0"/>
              <a:t>by </a:t>
            </a:r>
            <a:r>
              <a:rPr lang="en-US" smtClean="0"/>
              <a:t>Roosevelt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You should have AT LEAST 2 reasons why Taft’s Presidency was </a:t>
            </a:r>
            <a:r>
              <a:rPr lang="en-US" dirty="0" smtClean="0"/>
              <a:t>weak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9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Chinese Trade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4953000" cy="4373563"/>
          </a:xfrm>
        </p:spPr>
        <p:txBody>
          <a:bodyPr>
            <a:noAutofit/>
          </a:bodyPr>
          <a:lstStyle/>
          <a:p>
            <a:r>
              <a:rPr lang="en-US" sz="4000" dirty="0" smtClean="0"/>
              <a:t>Chinese Trade to America:</a:t>
            </a:r>
          </a:p>
          <a:p>
            <a:pPr lvl="1"/>
            <a:r>
              <a:rPr lang="en-US" sz="3600" dirty="0" smtClean="0"/>
              <a:t>Tea</a:t>
            </a:r>
          </a:p>
          <a:p>
            <a:pPr lvl="1"/>
            <a:r>
              <a:rPr lang="en-US" sz="3600" dirty="0" smtClean="0"/>
              <a:t>Cotton</a:t>
            </a:r>
          </a:p>
          <a:p>
            <a:pPr lvl="1"/>
            <a:r>
              <a:rPr lang="en-US" sz="3600" dirty="0" smtClean="0"/>
              <a:t>Silk</a:t>
            </a:r>
          </a:p>
          <a:p>
            <a:pPr lvl="1"/>
            <a:r>
              <a:rPr lang="en-US" sz="3600" dirty="0" smtClean="0"/>
              <a:t>Porcelain</a:t>
            </a:r>
          </a:p>
          <a:p>
            <a:pPr lvl="1"/>
            <a:r>
              <a:rPr lang="en-US" sz="3600" dirty="0" smtClean="0"/>
              <a:t>Furniture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971800"/>
            <a:ext cx="5638799" cy="38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Chinese Trade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763000" cy="4373563"/>
          </a:xfrm>
        </p:spPr>
        <p:txBody>
          <a:bodyPr>
            <a:noAutofit/>
          </a:bodyPr>
          <a:lstStyle/>
          <a:p>
            <a:r>
              <a:rPr lang="en-US" sz="4800" dirty="0" smtClean="0"/>
              <a:t>Opium Wars</a:t>
            </a:r>
          </a:p>
          <a:p>
            <a:pPr lvl="1"/>
            <a:r>
              <a:rPr lang="en-US" sz="4400" dirty="0" smtClean="0"/>
              <a:t>Forced China to open up all ports to trade for France, Britain, Russia, and the United States</a:t>
            </a:r>
          </a:p>
          <a:p>
            <a:pPr lvl="2"/>
            <a:r>
              <a:rPr lang="en-US" sz="4000" dirty="0" smtClean="0"/>
              <a:t>Allowed foreigners into Beijing, a closed city, at the time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01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20782" y="1371600"/>
            <a:ext cx="5334000" cy="4373563"/>
          </a:xfrm>
        </p:spPr>
        <p:txBody>
          <a:bodyPr>
            <a:noAutofit/>
          </a:bodyPr>
          <a:lstStyle/>
          <a:p>
            <a:r>
              <a:rPr lang="en-US" sz="4400" dirty="0" smtClean="0"/>
              <a:t>With the Philippines under control, the United States now has an Asian presence. </a:t>
            </a:r>
          </a:p>
          <a:p>
            <a:pPr lvl="1"/>
            <a:r>
              <a:rPr lang="en-US" sz="4000" dirty="0" smtClean="0"/>
              <a:t>Wanted to further the political and economic interest in the area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830782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Boxer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839200" cy="4373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Anti-foreign Chinese group attacks all foreigners they can find within China</a:t>
            </a:r>
          </a:p>
          <a:p>
            <a:pPr lvl="1"/>
            <a:r>
              <a:rPr lang="en-US" sz="3200" dirty="0" smtClean="0"/>
              <a:t>June 1900 – Boxers invade Beijing</a:t>
            </a:r>
          </a:p>
          <a:p>
            <a:pPr lvl="2"/>
            <a:r>
              <a:rPr lang="en-US" sz="2800" dirty="0" smtClean="0"/>
              <a:t>Killed over 200 foreign diplomats</a:t>
            </a:r>
          </a:p>
          <a:p>
            <a:r>
              <a:rPr lang="en-US" sz="3600" dirty="0" smtClean="0"/>
              <a:t>Multinational Coalition meet up to help the Chinese government put an end to the rebellion</a:t>
            </a:r>
          </a:p>
          <a:p>
            <a:pPr lvl="1"/>
            <a:r>
              <a:rPr lang="en-US" sz="3200" dirty="0" smtClean="0"/>
              <a:t>United States played a huge naval role in putting down the Rebellion (large base in the Philippines)</a:t>
            </a:r>
          </a:p>
        </p:txBody>
      </p:sp>
    </p:spTree>
    <p:extLst>
      <p:ext uri="{BB962C8B-B14F-4D97-AF65-F5344CB8AC3E}">
        <p14:creationId xmlns:p14="http://schemas.microsoft.com/office/powerpoint/2010/main" val="3489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6926"/>
            <a:ext cx="9150927" cy="6851074"/>
          </a:xfrm>
        </p:spPr>
      </p:pic>
    </p:spTree>
    <p:extLst>
      <p:ext uri="{BB962C8B-B14F-4D97-AF65-F5344CB8AC3E}">
        <p14:creationId xmlns:p14="http://schemas.microsoft.com/office/powerpoint/2010/main" val="855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413"/>
          </a:xfrm>
        </p:spPr>
      </p:pic>
    </p:spTree>
    <p:extLst>
      <p:ext uri="{BB962C8B-B14F-4D97-AF65-F5344CB8AC3E}">
        <p14:creationId xmlns:p14="http://schemas.microsoft.com/office/powerpoint/2010/main" val="8321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884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Door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029200" cy="4373563"/>
          </a:xfrm>
        </p:spPr>
        <p:txBody>
          <a:bodyPr>
            <a:noAutofit/>
          </a:bodyPr>
          <a:lstStyle/>
          <a:p>
            <a:r>
              <a:rPr lang="en-US" sz="4000" dirty="0" smtClean="0"/>
              <a:t>Deals with International trade</a:t>
            </a:r>
          </a:p>
          <a:p>
            <a:pPr lvl="1"/>
            <a:r>
              <a:rPr lang="en-US" sz="3600" dirty="0" smtClean="0"/>
              <a:t>President McKinley stated his desire for the creation of “open door” that would allow all trading nations access to the Chinese market.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419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</TotalTime>
  <Words>326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Open Door Policy and Dollar Diplomacy</vt:lpstr>
      <vt:lpstr>Brief Chinese Trade History</vt:lpstr>
      <vt:lpstr>Brief Chinese Trade History</vt:lpstr>
      <vt:lpstr>China</vt:lpstr>
      <vt:lpstr>Boxer Rebellion</vt:lpstr>
      <vt:lpstr>PowerPoint Presentation</vt:lpstr>
      <vt:lpstr>PowerPoint Presentation</vt:lpstr>
      <vt:lpstr>PowerPoint Presentation</vt:lpstr>
      <vt:lpstr>Open Door Policy</vt:lpstr>
      <vt:lpstr>Open Door Policy</vt:lpstr>
      <vt:lpstr>PowerPoint Presentation</vt:lpstr>
      <vt:lpstr>Open Door Policy</vt:lpstr>
      <vt:lpstr>Dollar Diplomacy – William Howard Taft</vt:lpstr>
      <vt:lpstr>PowerPoint Presentation</vt:lpstr>
      <vt:lpstr>Presidents Video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Door Policy and Dollar Diplomacy</dc:title>
  <dc:creator>Joseph M. Rorrer</dc:creator>
  <cp:lastModifiedBy>Joseph M. Rorrer</cp:lastModifiedBy>
  <cp:revision>4</cp:revision>
  <dcterms:created xsi:type="dcterms:W3CDTF">2013-10-15T02:11:59Z</dcterms:created>
  <dcterms:modified xsi:type="dcterms:W3CDTF">2014-10-31T14:47:58Z</dcterms:modified>
</cp:coreProperties>
</file>