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3" r:id="rId6"/>
    <p:sldId id="259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BD3B8-85B8-46AD-A143-BFDEC7061EFD}" type="datetimeFigureOut">
              <a:rPr lang="en-US" smtClean="0"/>
              <a:t>3/3/2013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1B70C2-6569-45CE-A1DD-624FB19A61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BD3B8-85B8-46AD-A143-BFDEC7061EFD}" type="datetimeFigureOut">
              <a:rPr lang="en-US" smtClean="0"/>
              <a:t>3/3/2013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B70C2-6569-45CE-A1DD-624FB19A617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E1B70C2-6569-45CE-A1DD-624FB19A617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BD3B8-85B8-46AD-A143-BFDEC7061EFD}" type="datetimeFigureOut">
              <a:rPr lang="en-US" smtClean="0"/>
              <a:t>3/3/2013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BD3B8-85B8-46AD-A143-BFDEC7061EFD}" type="datetimeFigureOut">
              <a:rPr lang="en-US" smtClean="0"/>
              <a:t>3/3/2013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E1B70C2-6569-45CE-A1DD-624FB19A61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BD3B8-85B8-46AD-A143-BFDEC7061EFD}" type="datetimeFigureOut">
              <a:rPr lang="en-US" smtClean="0"/>
              <a:t>3/3/2013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1B70C2-6569-45CE-A1DD-624FB19A617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04BD3B8-85B8-46AD-A143-BFDEC7061EFD}" type="datetimeFigureOut">
              <a:rPr lang="en-US" smtClean="0"/>
              <a:t>3/3/2013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B70C2-6569-45CE-A1DD-624FB19A61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BD3B8-85B8-46AD-A143-BFDEC7061EFD}" type="datetimeFigureOut">
              <a:rPr lang="en-US" smtClean="0"/>
              <a:t>3/3/2013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E1B70C2-6569-45CE-A1DD-624FB19A617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BD3B8-85B8-46AD-A143-BFDEC7061EFD}" type="datetimeFigureOut">
              <a:rPr lang="en-US" smtClean="0"/>
              <a:t>3/3/2013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E1B70C2-6569-45CE-A1DD-624FB19A6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BD3B8-85B8-46AD-A143-BFDEC7061EFD}" type="datetimeFigureOut">
              <a:rPr lang="en-US" smtClean="0"/>
              <a:t>3/3/2013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1B70C2-6569-45CE-A1DD-624FB19A61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1B70C2-6569-45CE-A1DD-624FB19A617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BD3B8-85B8-46AD-A143-BFDEC7061EFD}" type="datetimeFigureOut">
              <a:rPr lang="en-US" smtClean="0"/>
              <a:t>3/3/2013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E1B70C2-6569-45CE-A1DD-624FB19A617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04BD3B8-85B8-46AD-A143-BFDEC7061EFD}" type="datetimeFigureOut">
              <a:rPr lang="en-US" smtClean="0"/>
              <a:t>3/3/2013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04BD3B8-85B8-46AD-A143-BFDEC7061EFD}" type="datetimeFigureOut">
              <a:rPr lang="en-US" smtClean="0"/>
              <a:t>3/3/2013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E1B70C2-6569-45CE-A1DD-624FB19A617D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Rorrer, the great and powerful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Leaders and Battles of the Civil War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Gettysburg: The Turning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Confederate Gen. Robert E. Lee concentrated his army around Gettysburg, Pennsylvania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On July 1, Confederates drove Union defenders through Gettysburg to Cemetery Hill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The next day Lee struck the flanks of the Union line resulting in severe fighting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Gettysburg: The Turning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Southerners gained ground but failed to dislodge the Union </a:t>
            </a:r>
            <a:r>
              <a:rPr lang="en-US" dirty="0" smtClean="0"/>
              <a:t>host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On the morning of July 3rd, </a:t>
            </a:r>
            <a:r>
              <a:rPr lang="en-US" dirty="0" smtClean="0"/>
              <a:t>Lee </a:t>
            </a:r>
            <a:r>
              <a:rPr lang="en-US" dirty="0" smtClean="0"/>
              <a:t>attacked the Union center on Cemetery Ridge and was repulsed with heavy losses in what is known as Pickett’s Charge.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Lee's second invasion of the North had failed.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ettysbur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839200" cy="670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Gettysburg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Lincoln described the Civil War as </a:t>
            </a:r>
            <a:r>
              <a:rPr lang="en-US" sz="3000" dirty="0" smtClean="0"/>
              <a:t>a </a:t>
            </a:r>
            <a:r>
              <a:rPr lang="en-US" sz="3000" dirty="0" smtClean="0"/>
              <a:t>struggle to preserve a nation that </a:t>
            </a:r>
            <a:r>
              <a:rPr lang="en-US" sz="3000" dirty="0" smtClean="0"/>
              <a:t>was </a:t>
            </a:r>
            <a:r>
              <a:rPr lang="en-US" sz="3000" dirty="0" smtClean="0"/>
              <a:t>dedicated to the proposition </a:t>
            </a:r>
            <a:r>
              <a:rPr lang="en-US" sz="3000" dirty="0" smtClean="0"/>
              <a:t>that </a:t>
            </a:r>
            <a:r>
              <a:rPr lang="en-US" sz="3000" dirty="0" smtClean="0"/>
              <a:t>“all men are created equal” and </a:t>
            </a:r>
            <a:r>
              <a:rPr lang="en-US" sz="3000" dirty="0" smtClean="0"/>
              <a:t>that </a:t>
            </a:r>
            <a:r>
              <a:rPr lang="en-US" sz="3000" dirty="0" smtClean="0"/>
              <a:t>was ruled by a government “of </a:t>
            </a:r>
            <a:r>
              <a:rPr lang="en-US" sz="3000" dirty="0" smtClean="0"/>
              <a:t>the </a:t>
            </a:r>
            <a:r>
              <a:rPr lang="en-US" sz="3000" dirty="0" smtClean="0"/>
              <a:t>people, by the people, and for </a:t>
            </a:r>
            <a:r>
              <a:rPr lang="en-US" sz="3000" dirty="0" smtClean="0"/>
              <a:t>the </a:t>
            </a:r>
            <a:r>
              <a:rPr lang="en-US" sz="3000" dirty="0" smtClean="0"/>
              <a:t>people.” </a:t>
            </a:r>
            <a:endParaRPr lang="en-US" sz="3000" dirty="0" smtClean="0"/>
          </a:p>
          <a:p>
            <a:pPr>
              <a:buNone/>
            </a:pPr>
            <a:endParaRPr lang="en-US" sz="3000" dirty="0" smtClean="0"/>
          </a:p>
          <a:p>
            <a:r>
              <a:rPr lang="en-US" sz="3000" dirty="0" smtClean="0"/>
              <a:t>Lincoln </a:t>
            </a:r>
            <a:r>
              <a:rPr lang="en-US" sz="3000" dirty="0" smtClean="0"/>
              <a:t>believed America was </a:t>
            </a:r>
            <a:r>
              <a:rPr lang="en-US" sz="3000" dirty="0" smtClean="0"/>
              <a:t>“</a:t>
            </a:r>
            <a:r>
              <a:rPr lang="en-US" sz="3000" dirty="0" smtClean="0"/>
              <a:t>one nation,” not a collection of </a:t>
            </a:r>
            <a:r>
              <a:rPr lang="en-US" sz="3000" dirty="0" smtClean="0"/>
              <a:t>sovereign </a:t>
            </a:r>
            <a:r>
              <a:rPr lang="en-US" sz="3000" dirty="0" smtClean="0"/>
              <a:t>states. Southerners </a:t>
            </a:r>
            <a:r>
              <a:rPr lang="en-US" sz="3000" dirty="0" smtClean="0"/>
              <a:t>believed </a:t>
            </a:r>
            <a:r>
              <a:rPr lang="en-US" sz="3000" dirty="0" smtClean="0"/>
              <a:t>that states had freely </a:t>
            </a:r>
            <a:r>
              <a:rPr lang="en-US" sz="3000" dirty="0" smtClean="0"/>
              <a:t>joined </a:t>
            </a:r>
            <a:r>
              <a:rPr lang="en-US" sz="3000" dirty="0" smtClean="0"/>
              <a:t>the union and could freely </a:t>
            </a:r>
            <a:r>
              <a:rPr lang="en-US" sz="3000" dirty="0" smtClean="0"/>
              <a:t>leave</a:t>
            </a:r>
            <a:r>
              <a:rPr lang="en-US" sz="3000" dirty="0" smtClean="0"/>
              <a:t>. 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Abraham Lincoln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956048" cy="4572000"/>
          </a:xfrm>
        </p:spPr>
        <p:txBody>
          <a:bodyPr/>
          <a:lstStyle/>
          <a:p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 President of the United States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Insisted that the Union be held together, by force if necessary</a:t>
            </a:r>
            <a:endParaRPr lang="en-US" dirty="0"/>
          </a:p>
        </p:txBody>
      </p:sp>
      <p:pic>
        <p:nvPicPr>
          <p:cNvPr id="4" name="Picture 3" descr="Lincoln Co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1447800"/>
            <a:ext cx="3571875" cy="451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Jefferson Davis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032248" cy="4572000"/>
          </a:xfrm>
        </p:spPr>
        <p:txBody>
          <a:bodyPr/>
          <a:lstStyle/>
          <a:p>
            <a:r>
              <a:rPr lang="en-US" dirty="0" smtClean="0"/>
              <a:t>Kentucky U.S. Senator who became President of the Confederate States of America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Indicted for treason, but never tried.</a:t>
            </a:r>
          </a:p>
          <a:p>
            <a:endParaRPr lang="en-US" dirty="0"/>
          </a:p>
        </p:txBody>
      </p:sp>
      <p:pic>
        <p:nvPicPr>
          <p:cNvPr id="4" name="Picture 3" descr="Jefferson Dav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447800"/>
            <a:ext cx="3407882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Robert E. Lee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108448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Confederate general of the Army of Northern Virginia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Opposed secession, but did not believe that the Union should be held together by force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Eventually urged the South to accept defeat and unite as Americans again</a:t>
            </a:r>
            <a:endParaRPr lang="en-US" dirty="0"/>
          </a:p>
        </p:txBody>
      </p:sp>
      <p:pic>
        <p:nvPicPr>
          <p:cNvPr id="4" name="Picture 3" descr="L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1371600"/>
            <a:ext cx="35052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Failed Union Generals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George </a:t>
            </a:r>
            <a:r>
              <a:rPr lang="en-US" b="1" dirty="0" smtClean="0"/>
              <a:t>McClellan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Ambrose </a:t>
            </a:r>
            <a:r>
              <a:rPr lang="en-US" b="1" dirty="0" smtClean="0"/>
              <a:t>Burnside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Joseph </a:t>
            </a:r>
            <a:r>
              <a:rPr lang="en-US" b="1" dirty="0" smtClean="0"/>
              <a:t>Hooker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George Meade</a:t>
            </a:r>
            <a:endParaRPr lang="en-US" dirty="0"/>
          </a:p>
        </p:txBody>
      </p:sp>
      <p:pic>
        <p:nvPicPr>
          <p:cNvPr id="4" name="Picture 3" descr="Mcclell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35726">
            <a:off x="4593750" y="1869995"/>
            <a:ext cx="3708400" cy="4191000"/>
          </a:xfrm>
          <a:prstGeom prst="rect">
            <a:avLst/>
          </a:prstGeom>
        </p:spPr>
      </p:pic>
      <p:pic>
        <p:nvPicPr>
          <p:cNvPr id="5" name="Picture 4" descr="Burns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22592">
            <a:off x="4826298" y="1920517"/>
            <a:ext cx="3276600" cy="4229793"/>
          </a:xfrm>
          <a:prstGeom prst="rect">
            <a:avLst/>
          </a:prstGeom>
        </p:spPr>
      </p:pic>
      <p:pic>
        <p:nvPicPr>
          <p:cNvPr id="6" name="Picture 5" descr="Hook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01892">
            <a:off x="4999871" y="1931778"/>
            <a:ext cx="3124200" cy="4299358"/>
          </a:xfrm>
          <a:prstGeom prst="rect">
            <a:avLst/>
          </a:prstGeom>
        </p:spPr>
      </p:pic>
      <p:pic>
        <p:nvPicPr>
          <p:cNvPr id="7" name="Picture 6" descr="Mead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1752600"/>
            <a:ext cx="2758440" cy="4275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Ulysses S. 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575048" cy="4572000"/>
          </a:xfrm>
        </p:spPr>
        <p:txBody>
          <a:bodyPr/>
          <a:lstStyle/>
          <a:p>
            <a:r>
              <a:rPr lang="en-US" dirty="0" smtClean="0"/>
              <a:t>Union military commander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Won victories over the South after several Union commanders had failed</a:t>
            </a:r>
            <a:endParaRPr lang="en-US" dirty="0"/>
          </a:p>
        </p:txBody>
      </p:sp>
      <p:pic>
        <p:nvPicPr>
          <p:cNvPr id="4" name="Picture 3" descr="Gr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447800"/>
            <a:ext cx="3657600" cy="4792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Frederick Douglass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879848" cy="4572000"/>
          </a:xfrm>
        </p:spPr>
        <p:txBody>
          <a:bodyPr/>
          <a:lstStyle/>
          <a:p>
            <a:r>
              <a:rPr lang="en-US" dirty="0" smtClean="0"/>
              <a:t>Former enslaved African American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Became a prominent black abolitionist </a:t>
            </a:r>
          </a:p>
          <a:p>
            <a:pPr lvl="1"/>
            <a:r>
              <a:rPr lang="en-US" dirty="0" smtClean="0"/>
              <a:t>Encouraged Lincoln to recruit former slaves to fight in the Union Army</a:t>
            </a:r>
            <a:endParaRPr lang="en-US" dirty="0"/>
          </a:p>
        </p:txBody>
      </p:sp>
      <p:pic>
        <p:nvPicPr>
          <p:cNvPr id="4" name="Picture 3" descr="Dougla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1295400"/>
            <a:ext cx="37084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Emancipation Proclamation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Freed those slaves located in “rebelling” states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Made the destruction of slavery a Northern war aim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Discouraged any interference of foreign governments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Allowed for the enlistment of African American soldiers in the Union Army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Sherman’s March to the Sea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813048" cy="4572000"/>
          </a:xfrm>
        </p:spPr>
        <p:txBody>
          <a:bodyPr>
            <a:noAutofit/>
          </a:bodyPr>
          <a:lstStyle/>
          <a:p>
            <a:r>
              <a:rPr lang="en-US" sz="2500" dirty="0" smtClean="0"/>
              <a:t>Maj. Gen. William Tecumseh Sherman</a:t>
            </a:r>
          </a:p>
          <a:p>
            <a:pPr>
              <a:buNone/>
            </a:pPr>
            <a:endParaRPr lang="en-US" sz="2500" dirty="0" smtClean="0"/>
          </a:p>
          <a:p>
            <a:r>
              <a:rPr lang="en-US" sz="2500" dirty="0" smtClean="0"/>
              <a:t>Georgia Campaign</a:t>
            </a:r>
          </a:p>
          <a:p>
            <a:pPr>
              <a:buNone/>
            </a:pPr>
            <a:endParaRPr lang="en-US" sz="2500" dirty="0" smtClean="0"/>
          </a:p>
          <a:p>
            <a:r>
              <a:rPr lang="en-US" sz="2500" dirty="0" smtClean="0"/>
              <a:t>Scorched Earth warfare</a:t>
            </a:r>
          </a:p>
          <a:p>
            <a:pPr>
              <a:buNone/>
            </a:pPr>
            <a:endParaRPr lang="en-US" sz="2500" dirty="0" smtClean="0"/>
          </a:p>
          <a:p>
            <a:r>
              <a:rPr lang="en-US" sz="2500" dirty="0" smtClean="0"/>
              <a:t>Destroyed much of the South's physical and psychological capacity to wage war.</a:t>
            </a:r>
            <a:endParaRPr lang="en-US" sz="2500" dirty="0"/>
          </a:p>
        </p:txBody>
      </p:sp>
      <p:pic>
        <p:nvPicPr>
          <p:cNvPr id="4" name="Picture 3" descr="Sherm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1371600"/>
            <a:ext cx="4648200" cy="5119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66</TotalTime>
  <Words>374</Words>
  <Application>Microsoft Office PowerPoint</Application>
  <PresentationFormat>On-screen Show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Civic</vt:lpstr>
      <vt:lpstr>Leaders and Battles of the Civil War</vt:lpstr>
      <vt:lpstr>Abraham Lincoln</vt:lpstr>
      <vt:lpstr>Jefferson Davis</vt:lpstr>
      <vt:lpstr>Robert E. Lee</vt:lpstr>
      <vt:lpstr>Failed Union Generals</vt:lpstr>
      <vt:lpstr>Ulysses S. Grant</vt:lpstr>
      <vt:lpstr>Frederick Douglass</vt:lpstr>
      <vt:lpstr>Emancipation Proclamation</vt:lpstr>
      <vt:lpstr>Sherman’s March to the Sea</vt:lpstr>
      <vt:lpstr>Gettysburg: The Turning Point</vt:lpstr>
      <vt:lpstr>Gettysburg: The Turning Point</vt:lpstr>
      <vt:lpstr>Slide 12</vt:lpstr>
      <vt:lpstr>Gettysburg Address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 and Roles of the Civil War</dc:title>
  <dc:creator>Matt</dc:creator>
  <cp:lastModifiedBy>Matt</cp:lastModifiedBy>
  <cp:revision>8</cp:revision>
  <dcterms:created xsi:type="dcterms:W3CDTF">2013-03-03T23:39:35Z</dcterms:created>
  <dcterms:modified xsi:type="dcterms:W3CDTF">2013-03-04T00:45:38Z</dcterms:modified>
</cp:coreProperties>
</file>