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5E4DA6-C391-44B0-9860-C92A7A184E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0CE16C-6777-443D-998E-BF480050AA9C}" type="datetimeFigureOut">
              <a:rPr lang="en-US" smtClean="0"/>
              <a:t>9/6/2013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Formation of Political Parties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VUS.6a&amp;b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943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President of the United States </a:t>
            </a:r>
          </a:p>
          <a:p>
            <a:pPr lvl="1"/>
            <a:r>
              <a:rPr lang="en-US" sz="2800" dirty="0" smtClean="0"/>
              <a:t>Elected unanimously </a:t>
            </a:r>
          </a:p>
          <a:p>
            <a:r>
              <a:rPr lang="en-US" sz="2800" dirty="0" smtClean="0"/>
              <a:t>Would only be called “Mr. President”, not King or other title</a:t>
            </a:r>
          </a:p>
          <a:p>
            <a:r>
              <a:rPr lang="en-US" sz="2800" dirty="0" smtClean="0"/>
              <a:t>Refused to run a third term (set precedent)</a:t>
            </a:r>
          </a:p>
          <a:p>
            <a:r>
              <a:rPr lang="en-US" sz="2800" dirty="0" smtClean="0"/>
              <a:t>Remained neutral in world affairs</a:t>
            </a:r>
          </a:p>
          <a:p>
            <a:r>
              <a:rPr lang="en-US" sz="2800" dirty="0" smtClean="0"/>
              <a:t>Warned against forming political parties</a:t>
            </a:r>
          </a:p>
          <a:p>
            <a:r>
              <a:rPr lang="en-US" sz="2800" dirty="0" smtClean="0"/>
              <a:t>Recommended staying out of permanent alliances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582" y="990600"/>
            <a:ext cx="299046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943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Between Great Britain and America</a:t>
            </a:r>
          </a:p>
          <a:p>
            <a:r>
              <a:rPr lang="en-US" sz="2800" dirty="0" smtClean="0"/>
              <a:t>Created by John Hamilton and John Jay</a:t>
            </a:r>
          </a:p>
          <a:p>
            <a:pPr lvl="1"/>
            <a:r>
              <a:rPr lang="en-US" sz="2800" dirty="0" smtClean="0"/>
              <a:t>Supported by President Washington</a:t>
            </a:r>
          </a:p>
          <a:p>
            <a:r>
              <a:rPr lang="en-US" sz="2800" dirty="0" smtClean="0"/>
              <a:t>Britain would pull out of many forts in North America</a:t>
            </a:r>
          </a:p>
          <a:p>
            <a:r>
              <a:rPr lang="en-US" sz="2800" dirty="0" smtClean="0"/>
              <a:t>America would agree to pay back certain debts</a:t>
            </a:r>
          </a:p>
          <a:p>
            <a:r>
              <a:rPr lang="en-US" sz="2800" dirty="0" smtClean="0"/>
              <a:t>Trade with Britain would become prosperous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09600"/>
            <a:ext cx="300532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43434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Thomas </a:t>
            </a:r>
            <a:r>
              <a:rPr lang="en-US" sz="3200" smtClean="0"/>
              <a:t>Jefferson was </a:t>
            </a:r>
            <a:r>
              <a:rPr lang="en-US" sz="3200" dirty="0" smtClean="0"/>
              <a:t>very against the treaty</a:t>
            </a:r>
          </a:p>
          <a:p>
            <a:r>
              <a:rPr lang="en-US" sz="3200" dirty="0" smtClean="0"/>
              <a:t>His followers believed that the treaty would prove to favor the upper class</a:t>
            </a:r>
          </a:p>
          <a:p>
            <a:pPr lvl="1"/>
            <a:r>
              <a:rPr lang="en-US" sz="3200" dirty="0" smtClean="0"/>
              <a:t>Would also undermine the friendship of France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447800"/>
            <a:ext cx="4565073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of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Alexander Hamilton believed a national bank was necessary to improve the nation’s credit</a:t>
            </a:r>
          </a:p>
          <a:p>
            <a:r>
              <a:rPr lang="en-US" sz="3200" dirty="0" smtClean="0"/>
              <a:t>Thomas Jefferson and James Madison oppose the bank</a:t>
            </a:r>
          </a:p>
          <a:p>
            <a:pPr lvl="1"/>
            <a:r>
              <a:rPr lang="en-US" sz="3200" dirty="0" smtClean="0"/>
              <a:t>Think it is unconstitutional </a:t>
            </a:r>
          </a:p>
          <a:p>
            <a:pPr lvl="1"/>
            <a:r>
              <a:rPr lang="en-US" sz="3200" dirty="0" smtClean="0"/>
              <a:t>Believe it will only support the upper 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88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3058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  <a:latin typeface="Goudy Old Style" pitchFamily="18" charset="0"/>
              </a:rPr>
              <a:t>The Federalists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led by John Adams and Alexander Hamilton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believed in a strong national </a:t>
            </a:r>
            <a:r>
              <a:rPr lang="en-US" sz="2400" dirty="0" err="1">
                <a:latin typeface="Goudy Old Style" pitchFamily="18" charset="0"/>
              </a:rPr>
              <a:t>govt</a:t>
            </a:r>
            <a:r>
              <a:rPr lang="en-US" sz="2400" dirty="0">
                <a:latin typeface="Goudy Old Style" pitchFamily="18" charset="0"/>
              </a:rPr>
              <a:t> and industrial (commercial) economy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received support from bankers and business interests in the Northeast.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supported the Bank of the U.S., the Jay Treaty, and the undeclared war on France</a:t>
            </a:r>
          </a:p>
          <a:p>
            <a:pPr lvl="1">
              <a:lnSpc>
                <a:spcPct val="90000"/>
              </a:lnSpc>
              <a:buNone/>
            </a:pPr>
            <a:endParaRPr lang="en-US" sz="700" dirty="0">
              <a:latin typeface="Goudy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  <a:latin typeface="Goudy Old Style" pitchFamily="18" charset="0"/>
              </a:rPr>
              <a:t>The Democratic-Republicans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Led by Thomas Jefferson and James Madison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believed in a weak national government and an agricultural economy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Goudy Old Style" pitchFamily="18" charset="0"/>
              </a:rPr>
              <a:t>supported by farmers, artisans, and frontier settlers in the South.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0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524000"/>
            <a:ext cx="4925291" cy="4800600"/>
          </a:xfrm>
        </p:spPr>
        <p:txBody>
          <a:bodyPr>
            <a:noAutofit/>
          </a:bodyPr>
          <a:lstStyle/>
          <a:p>
            <a:pPr lvl="1"/>
            <a:r>
              <a:rPr lang="en-US" sz="3600" dirty="0"/>
              <a:t>Thomas Jefferson became president</a:t>
            </a:r>
          </a:p>
          <a:p>
            <a:pPr lvl="1"/>
            <a:r>
              <a:rPr lang="en-US" sz="3600" dirty="0"/>
              <a:t>First American presidential election in which power was peacefully transferred from one political party to another</a:t>
            </a:r>
          </a:p>
          <a:p>
            <a:endParaRPr lang="en-US" sz="3600" dirty="0"/>
          </a:p>
        </p:txBody>
      </p:sp>
      <p:pic>
        <p:nvPicPr>
          <p:cNvPr id="4" name="Picture 3" descr="Jeffer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046" y="1233055"/>
            <a:ext cx="42291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Purchase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6324600" cy="480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GoudyOlSt BT" pitchFamily="18" charset="0"/>
              </a:rPr>
              <a:t>Thomas Jefferson purchased the Louisiana Territory in 1803 from France (doubled the size of the U.S. overnight)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GoudyOlSt BT" pitchFamily="18" charset="0"/>
            </a:endParaRPr>
          </a:p>
          <a:p>
            <a:pPr eaLnBrk="1" hangingPunct="1"/>
            <a:r>
              <a:rPr lang="en-US" sz="2800" dirty="0" smtClean="0">
                <a:latin typeface="GoudyOlSt BT" pitchFamily="18" charset="0"/>
              </a:rPr>
              <a:t>He authorized the </a:t>
            </a:r>
            <a:r>
              <a:rPr lang="en-US" sz="2800" u="sng" dirty="0" smtClean="0">
                <a:latin typeface="GoudyOlSt BT" pitchFamily="18" charset="0"/>
              </a:rPr>
              <a:t>Lewis and Clark expedition</a:t>
            </a:r>
            <a:r>
              <a:rPr lang="en-US" sz="2800" dirty="0" smtClean="0">
                <a:latin typeface="GoudyOlSt BT" pitchFamily="18" charset="0"/>
              </a:rPr>
              <a:t> to explore the new territories that lay west of the Mississippi River.</a:t>
            </a:r>
          </a:p>
          <a:p>
            <a:pPr eaLnBrk="1" hangingPunct="1">
              <a:buFontTx/>
              <a:buNone/>
            </a:pPr>
            <a:endParaRPr lang="en-US" sz="2800" u="sng" dirty="0" smtClean="0">
              <a:latin typeface="GoudyOlSt BT" pitchFamily="18" charset="0"/>
            </a:endParaRPr>
          </a:p>
          <a:p>
            <a:pPr eaLnBrk="1" hangingPunct="1"/>
            <a:r>
              <a:rPr lang="en-US" sz="2800" u="sng" dirty="0" smtClean="0">
                <a:latin typeface="GoudyOlSt BT" pitchFamily="18" charset="0"/>
              </a:rPr>
              <a:t>Sacajawea</a:t>
            </a:r>
            <a:r>
              <a:rPr lang="en-US" sz="2800" dirty="0" smtClean="0">
                <a:latin typeface="GoudyOlSt BT" pitchFamily="18" charset="0"/>
              </a:rPr>
              <a:t> served as their guide and translator.</a:t>
            </a:r>
          </a:p>
        </p:txBody>
      </p:sp>
    </p:spTree>
    <p:extLst>
      <p:ext uri="{BB962C8B-B14F-4D97-AF65-F5344CB8AC3E}">
        <p14:creationId xmlns:p14="http://schemas.microsoft.com/office/powerpoint/2010/main" val="13868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Purchase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001000" cy="4953000"/>
          </a:xfrm>
        </p:spPr>
      </p:pic>
    </p:spTree>
    <p:extLst>
      <p:ext uri="{BB962C8B-B14F-4D97-AF65-F5344CB8AC3E}">
        <p14:creationId xmlns:p14="http://schemas.microsoft.com/office/powerpoint/2010/main" val="40706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323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Formation of Political Parties</vt:lpstr>
      <vt:lpstr>George Washington</vt:lpstr>
      <vt:lpstr>Jay Treaty</vt:lpstr>
      <vt:lpstr>Jay Treaty</vt:lpstr>
      <vt:lpstr>Bank of the United States</vt:lpstr>
      <vt:lpstr>First Political Parties</vt:lpstr>
      <vt:lpstr>Election of 1800</vt:lpstr>
      <vt:lpstr>Louisiana Purchase</vt:lpstr>
      <vt:lpstr>Louisiana Purchase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Political Parties</dc:title>
  <dc:creator>Joseph M. Rorrer</dc:creator>
  <cp:lastModifiedBy>Joseph M. Rorrer</cp:lastModifiedBy>
  <cp:revision>4</cp:revision>
  <dcterms:created xsi:type="dcterms:W3CDTF">2013-09-06T18:40:50Z</dcterms:created>
  <dcterms:modified xsi:type="dcterms:W3CDTF">2013-09-06T19:14:43Z</dcterms:modified>
</cp:coreProperties>
</file>