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E800D0-D92D-476D-8F80-BEF561AD09D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045DB2-7895-431C-949C-4D6F1C58292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00D0-D92D-476D-8F80-BEF561AD09D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5DB2-7895-431C-949C-4D6F1C58292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00D0-D92D-476D-8F80-BEF561AD09D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5DB2-7895-431C-949C-4D6F1C58292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00D0-D92D-476D-8F80-BEF561AD09D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5DB2-7895-431C-949C-4D6F1C58292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00D0-D92D-476D-8F80-BEF561AD09D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5DB2-7895-431C-949C-4D6F1C58292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00D0-D92D-476D-8F80-BEF561AD09D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5DB2-7895-431C-949C-4D6F1C58292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00D0-D92D-476D-8F80-BEF561AD09D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5DB2-7895-431C-949C-4D6F1C582925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00D0-D92D-476D-8F80-BEF561AD09D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5DB2-7895-431C-949C-4D6F1C58292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00D0-D92D-476D-8F80-BEF561AD09D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5DB2-7895-431C-949C-4D6F1C5829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00D0-D92D-476D-8F80-BEF561AD09D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5DB2-7895-431C-949C-4D6F1C5829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00D0-D92D-476D-8F80-BEF561AD09D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5DB2-7895-431C-949C-4D6F1C5829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0E800D0-D92D-476D-8F80-BEF561AD09D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C045DB2-7895-431C-949C-4D6F1C5829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Famous Court Cases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VUS.5e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20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2248347"/>
            <a:ext cx="5638800" cy="3877815"/>
          </a:xfrm>
        </p:spPr>
        <p:txBody>
          <a:bodyPr>
            <a:noAutofit/>
          </a:bodyPr>
          <a:lstStyle/>
          <a:p>
            <a:r>
              <a:rPr lang="en-US" sz="3200" dirty="0" smtClean="0"/>
              <a:t>Virginian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Longest-serving Chief Justice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His court oversaw many important decisions relating to federalism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570156"/>
            <a:ext cx="8763000" cy="1054250"/>
          </a:xfrm>
        </p:spPr>
        <p:txBody>
          <a:bodyPr/>
          <a:lstStyle/>
          <a:p>
            <a:r>
              <a:rPr lang="en-US" dirty="0" smtClean="0"/>
              <a:t>Chief Justice John Marshall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154382"/>
            <a:ext cx="3390900" cy="447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27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2248347"/>
            <a:ext cx="5638800" cy="3877815"/>
          </a:xfrm>
        </p:spPr>
        <p:txBody>
          <a:bodyPr>
            <a:noAutofit/>
          </a:bodyPr>
          <a:lstStyle/>
          <a:p>
            <a:r>
              <a:rPr lang="en-US" sz="3600" dirty="0" smtClean="0"/>
              <a:t>Credited with building up the power of the Judicial branch of the American Government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Strongly in favor of the Constitution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570156"/>
            <a:ext cx="8763000" cy="1054250"/>
          </a:xfrm>
        </p:spPr>
        <p:txBody>
          <a:bodyPr/>
          <a:lstStyle/>
          <a:p>
            <a:r>
              <a:rPr lang="en-US" dirty="0" smtClean="0"/>
              <a:t>Chief Justice John Marshall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154382"/>
            <a:ext cx="3390900" cy="447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66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48347"/>
            <a:ext cx="9143999" cy="3877815"/>
          </a:xfrm>
        </p:spPr>
        <p:txBody>
          <a:bodyPr>
            <a:noAutofit/>
          </a:bodyPr>
          <a:lstStyle/>
          <a:p>
            <a:r>
              <a:rPr lang="en-US" sz="3600" dirty="0" smtClean="0"/>
              <a:t>Legislative and Executive actions are set up for </a:t>
            </a:r>
            <a:r>
              <a:rPr lang="en-US" sz="3600" b="1" dirty="0" smtClean="0"/>
              <a:t>judicial review </a:t>
            </a:r>
            <a:r>
              <a:rPr lang="en-US" sz="3600" dirty="0" smtClean="0"/>
              <a:t>by the Judicial Branch</a:t>
            </a:r>
          </a:p>
          <a:p>
            <a:pPr lvl="1"/>
            <a:r>
              <a:rPr lang="en-US" sz="3200" dirty="0" smtClean="0"/>
              <a:t>Whenever a case of whether something is legal that Congress or the President is trying to do arises, the Courts decides the answer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Prime example of checks and balances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56263" cy="1054250"/>
          </a:xfrm>
        </p:spPr>
        <p:txBody>
          <a:bodyPr/>
          <a:lstStyle/>
          <a:p>
            <a:r>
              <a:rPr lang="en-US" dirty="0" smtClean="0"/>
              <a:t>Marbury v. Madison (1803)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0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48347"/>
            <a:ext cx="9143999" cy="3877815"/>
          </a:xfrm>
        </p:spPr>
        <p:txBody>
          <a:bodyPr>
            <a:noAutofit/>
          </a:bodyPr>
          <a:lstStyle/>
          <a:p>
            <a:r>
              <a:rPr lang="en-US" sz="3600" dirty="0" smtClean="0"/>
              <a:t>Congress is allowed implied powers</a:t>
            </a:r>
          </a:p>
          <a:p>
            <a:pPr lvl="1"/>
            <a:r>
              <a:rPr lang="en-US" sz="3400" dirty="0" smtClean="0"/>
              <a:t>Powers implied by a written document but not expressly stated</a:t>
            </a:r>
          </a:p>
          <a:p>
            <a:pPr marL="411480" lvl="1" indent="0">
              <a:buNone/>
            </a:pPr>
            <a:endParaRPr lang="en-US" sz="3400" dirty="0" smtClean="0"/>
          </a:p>
          <a:p>
            <a:r>
              <a:rPr lang="en-US" sz="3600" dirty="0" smtClean="0"/>
              <a:t>States cannot override any act of the Constitution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457200"/>
            <a:ext cx="9067800" cy="1054250"/>
          </a:xfrm>
        </p:spPr>
        <p:txBody>
          <a:bodyPr/>
          <a:lstStyle/>
          <a:p>
            <a:r>
              <a:rPr lang="en-US" dirty="0" smtClean="0"/>
              <a:t>McCulloch v. Maryland (1819)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2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48347"/>
            <a:ext cx="9143999" cy="3877815"/>
          </a:xfrm>
        </p:spPr>
        <p:txBody>
          <a:bodyPr>
            <a:noAutofit/>
          </a:bodyPr>
          <a:lstStyle/>
          <a:p>
            <a:r>
              <a:rPr lang="en-US" sz="3600" dirty="0" smtClean="0"/>
              <a:t>Congress is given the ability to regulate interstate commerce</a:t>
            </a:r>
            <a:endParaRPr lang="en-US" sz="3400" dirty="0" smtClean="0"/>
          </a:p>
          <a:p>
            <a:pPr marL="411480" lvl="1" indent="0">
              <a:buNone/>
            </a:pPr>
            <a:endParaRPr lang="en-US" sz="3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457200"/>
            <a:ext cx="9067800" cy="1054250"/>
          </a:xfrm>
        </p:spPr>
        <p:txBody>
          <a:bodyPr/>
          <a:lstStyle/>
          <a:p>
            <a:r>
              <a:rPr lang="en-US" dirty="0" smtClean="0"/>
              <a:t>Gibbons v. Ogden (1824)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99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48347"/>
            <a:ext cx="9143999" cy="387781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These cases are the foundation blocks of the Supreme Court’s authority to mediate disagreements between branches of government, levels of government, and competing business interests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92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27</TotalTime>
  <Words>171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Hardcover</vt:lpstr>
      <vt:lpstr>Famous Court Cases</vt:lpstr>
      <vt:lpstr>Chief Justice John Marshall</vt:lpstr>
      <vt:lpstr>Chief Justice John Marshall</vt:lpstr>
      <vt:lpstr>Marbury v. Madison (1803)</vt:lpstr>
      <vt:lpstr>McCulloch v. Maryland (1819)</vt:lpstr>
      <vt:lpstr>Gibbons v. Ogden (1824)</vt:lpstr>
      <vt:lpstr>Famous Cases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Famous Court Cases</dc:title>
  <dc:creator>Joseph M. Rorrer</dc:creator>
  <cp:lastModifiedBy>Joseph M. Rorrer</cp:lastModifiedBy>
  <cp:revision>5</cp:revision>
  <dcterms:created xsi:type="dcterms:W3CDTF">2013-09-04T00:56:06Z</dcterms:created>
  <dcterms:modified xsi:type="dcterms:W3CDTF">2013-09-04T02:03:00Z</dcterms:modified>
</cp:coreProperties>
</file>