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63C684-EC0A-4F6A-8028-F0FFD4DD6B9E}" type="datetimeFigureOut">
              <a:rPr lang="en-US" smtClean="0"/>
              <a:pPr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B62EBD-0B0A-400F-8C9D-7488477D4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to the fighting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think a name if supposed to go here, but who really knows in this crazy mixed up world of 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48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15350" cy="4876800"/>
          </a:xfrm>
        </p:spPr>
        <p:txBody>
          <a:bodyPr>
            <a:noAutofit/>
          </a:bodyPr>
          <a:lstStyle/>
          <a:p>
            <a:r>
              <a:rPr lang="en-US" sz="2800" dirty="0"/>
              <a:t>April </a:t>
            </a:r>
            <a:r>
              <a:rPr lang="en-US" sz="2800" dirty="0" smtClean="0"/>
              <a:t>9, 1865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Gen. Robert E. Lee determined to make one final attempt to reach his supplies at </a:t>
            </a:r>
            <a:r>
              <a:rPr lang="en-US" sz="2800" dirty="0" smtClean="0"/>
              <a:t>Lynchburg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Became surrounded on 3 sides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A Confederate horseman could be seen galloping towards the Union line waving a white flag</a:t>
            </a:r>
          </a:p>
          <a:p>
            <a:endParaRPr lang="en-US" sz="2800" dirty="0"/>
          </a:p>
          <a:p>
            <a:r>
              <a:rPr lang="en-US" sz="2800" dirty="0" smtClean="0"/>
              <a:t>Marked the end of fighting in Virginia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Surrender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371600"/>
            <a:ext cx="6248400" cy="36969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38200" y="52578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"Then there is nothing left for me to do but to go and see General Grant and I would rather die a thousand deaths."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6049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of Surrender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3542002" cy="4876800"/>
          </a:xfrm>
        </p:spPr>
        <p:txBody>
          <a:bodyPr/>
          <a:lstStyle/>
          <a:p>
            <a:r>
              <a:rPr lang="en-US" sz="3200" dirty="0"/>
              <a:t>Wilmer McClean’s house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9202" y="1524000"/>
            <a:ext cx="514479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5034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was this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Grant let the defeated General choose the place of surrender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Lee was dressed in his best uniform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Grant was dressed in a muddy and torn uniform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Lee and his men would not be arrested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Allowed to bring their horses and mules home with them for the summer harvest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9683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"</a:t>
            </a:r>
            <a:r>
              <a:rPr lang="en-US" sz="3600" dirty="0"/>
              <a:t>The Confederates were now our countrymen, and we did not want to exult over their downfall."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0" y="3429000"/>
            <a:ext cx="4950242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15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Lincoln’s view that the United </a:t>
            </a:r>
            <a:r>
              <a:rPr lang="en-US" dirty="0" smtClean="0"/>
              <a:t>States </a:t>
            </a:r>
            <a:r>
              <a:rPr lang="en-US" dirty="0"/>
              <a:t>was one nation indivisible </a:t>
            </a:r>
            <a:r>
              <a:rPr lang="en-US" dirty="0" smtClean="0"/>
              <a:t>had </a:t>
            </a:r>
            <a:r>
              <a:rPr lang="en-US" dirty="0"/>
              <a:t>prevailed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Lincoln believed that since </a:t>
            </a:r>
            <a:r>
              <a:rPr lang="en-US" dirty="0" smtClean="0"/>
              <a:t>secession </a:t>
            </a:r>
            <a:r>
              <a:rPr lang="en-US" dirty="0"/>
              <a:t>was illegal, Confederate </a:t>
            </a:r>
            <a:r>
              <a:rPr lang="en-US" dirty="0" smtClean="0"/>
              <a:t>governments </a:t>
            </a:r>
            <a:r>
              <a:rPr lang="en-US" dirty="0"/>
              <a:t>in the Southern states </a:t>
            </a:r>
            <a:r>
              <a:rPr lang="en-US" dirty="0" smtClean="0"/>
              <a:t>were </a:t>
            </a:r>
            <a:r>
              <a:rPr lang="en-US" dirty="0"/>
              <a:t>illegitimate and the states had </a:t>
            </a:r>
            <a:r>
              <a:rPr lang="en-US" dirty="0" smtClean="0"/>
              <a:t>never </a:t>
            </a:r>
            <a:r>
              <a:rPr lang="en-US" dirty="0"/>
              <a:t>really left the </a:t>
            </a:r>
            <a:r>
              <a:rPr lang="en-US" dirty="0" smtClean="0"/>
              <a:t>Union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He </a:t>
            </a:r>
            <a:r>
              <a:rPr lang="en-US" dirty="0" smtClean="0"/>
              <a:t>believed </a:t>
            </a:r>
            <a:r>
              <a:rPr lang="en-US" dirty="0"/>
              <a:t>that Reconstruction was a </a:t>
            </a:r>
            <a:r>
              <a:rPr lang="en-US" dirty="0" smtClean="0"/>
              <a:t>matter </a:t>
            </a:r>
            <a:r>
              <a:rPr lang="en-US" dirty="0"/>
              <a:t>of quickly restoring </a:t>
            </a:r>
            <a:r>
              <a:rPr lang="en-US" dirty="0" smtClean="0"/>
              <a:t>legitimate </a:t>
            </a:r>
            <a:r>
              <a:rPr lang="en-US" dirty="0"/>
              <a:t>state governments that </a:t>
            </a:r>
            <a:r>
              <a:rPr lang="en-US" dirty="0" smtClean="0"/>
              <a:t>were </a:t>
            </a:r>
            <a:r>
              <a:rPr lang="en-US" dirty="0"/>
              <a:t>loyal to the Union in the </a:t>
            </a:r>
            <a:r>
              <a:rPr lang="en-US" dirty="0" smtClean="0"/>
              <a:t>Southern </a:t>
            </a:r>
            <a:r>
              <a:rPr lang="en-US" dirty="0"/>
              <a:t>states. </a:t>
            </a:r>
          </a:p>
        </p:txBody>
      </p:sp>
    </p:spTree>
    <p:extLst>
      <p:ext uri="{BB962C8B-B14F-4D97-AF65-F5344CB8AC3E}">
        <p14:creationId xmlns:p14="http://schemas.microsoft.com/office/powerpoint/2010/main" xmlns="" val="10887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Feelings on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Lincoln also believed that once the </a:t>
            </a:r>
            <a:r>
              <a:rPr lang="en-US" sz="2800" dirty="0" smtClean="0"/>
              <a:t>war </a:t>
            </a:r>
            <a:r>
              <a:rPr lang="en-US" sz="2800" dirty="0"/>
              <a:t>was over, to reunify the nation </a:t>
            </a:r>
            <a:r>
              <a:rPr lang="en-US" sz="2800" dirty="0" smtClean="0"/>
              <a:t>the </a:t>
            </a:r>
            <a:r>
              <a:rPr lang="en-US" sz="2800" dirty="0"/>
              <a:t>federal government should not </a:t>
            </a:r>
            <a:r>
              <a:rPr lang="en-US" sz="2800" dirty="0" smtClean="0"/>
              <a:t>punish </a:t>
            </a:r>
            <a:r>
              <a:rPr lang="en-US" sz="2800" dirty="0"/>
              <a:t>the South but act “with </a:t>
            </a:r>
            <a:r>
              <a:rPr lang="en-US" sz="2800" dirty="0" smtClean="0"/>
              <a:t>malice </a:t>
            </a:r>
            <a:r>
              <a:rPr lang="en-US" sz="2800" dirty="0"/>
              <a:t>towards none, with charity </a:t>
            </a:r>
            <a:r>
              <a:rPr lang="en-US" sz="2800" dirty="0" smtClean="0"/>
              <a:t>for </a:t>
            </a:r>
            <a:r>
              <a:rPr lang="en-US" sz="2800" dirty="0"/>
              <a:t>all… to bind up the nation’s </a:t>
            </a:r>
            <a:r>
              <a:rPr lang="en-US" sz="2800" dirty="0" smtClean="0"/>
              <a:t>wounds</a:t>
            </a:r>
            <a:r>
              <a:rPr lang="en-US" sz="2800" dirty="0"/>
              <a:t>….”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1600" y="2667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918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Assassination of 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51054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5800" dirty="0" smtClean="0"/>
              <a:t>April 14</a:t>
            </a:r>
            <a:r>
              <a:rPr lang="en-US" sz="5800" baseline="30000" dirty="0" smtClean="0"/>
              <a:t>th</a:t>
            </a:r>
            <a:r>
              <a:rPr lang="en-US" sz="5800" dirty="0" smtClean="0"/>
              <a:t>, 1865</a:t>
            </a:r>
          </a:p>
          <a:p>
            <a:pPr>
              <a:buNone/>
            </a:pPr>
            <a:endParaRPr lang="en-US" sz="5800" dirty="0" smtClean="0"/>
          </a:p>
          <a:p>
            <a:r>
              <a:rPr lang="en-US" sz="5800" dirty="0" smtClean="0"/>
              <a:t>Days after Lee’s surrender</a:t>
            </a:r>
          </a:p>
          <a:p>
            <a:pPr>
              <a:buNone/>
            </a:pPr>
            <a:endParaRPr lang="en-US" sz="5800" dirty="0" smtClean="0"/>
          </a:p>
          <a:p>
            <a:r>
              <a:rPr lang="en-US" sz="5800" dirty="0" smtClean="0"/>
              <a:t>Ford’s Theater</a:t>
            </a:r>
          </a:p>
          <a:p>
            <a:pPr lvl="1"/>
            <a:r>
              <a:rPr lang="en-US" sz="5100" i="1" dirty="0" smtClean="0"/>
              <a:t>Our American Cousin</a:t>
            </a:r>
          </a:p>
          <a:p>
            <a:pPr>
              <a:buNone/>
            </a:pPr>
            <a:endParaRPr lang="en-US" sz="5800" dirty="0" smtClean="0"/>
          </a:p>
          <a:p>
            <a:r>
              <a:rPr lang="en-US" sz="5800" dirty="0" smtClean="0"/>
              <a:t>John Wilkes Booth</a:t>
            </a:r>
          </a:p>
          <a:p>
            <a:pPr lvl="1"/>
            <a:r>
              <a:rPr lang="en-US" sz="5100" dirty="0" smtClean="0"/>
              <a:t>Actor (very well known for his day)</a:t>
            </a:r>
          </a:p>
          <a:p>
            <a:pPr lvl="1"/>
            <a:r>
              <a:rPr lang="en-US" sz="5100" dirty="0" smtClean="0"/>
              <a:t>Sic </a:t>
            </a:r>
            <a:r>
              <a:rPr lang="en-US" sz="5100" dirty="0" err="1" smtClean="0"/>
              <a:t>Semper</a:t>
            </a:r>
            <a:r>
              <a:rPr lang="en-US" sz="5100" dirty="0" smtClean="0"/>
              <a:t> </a:t>
            </a:r>
            <a:r>
              <a:rPr lang="en-US" sz="5100" dirty="0" err="1" smtClean="0"/>
              <a:t>Tyrannis</a:t>
            </a:r>
            <a:r>
              <a:rPr lang="en-US" sz="5100" dirty="0" smtClean="0"/>
              <a:t>! The South is Avenged!</a:t>
            </a:r>
          </a:p>
          <a:p>
            <a:pPr lvl="1"/>
            <a:endParaRPr lang="en-US" dirty="0"/>
          </a:p>
        </p:txBody>
      </p:sp>
      <p:pic>
        <p:nvPicPr>
          <p:cNvPr id="4" name="Picture 3" descr="Boo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1524000"/>
            <a:ext cx="3202229" cy="48004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62</TotalTime>
  <Words>329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End to the fighting</vt:lpstr>
      <vt:lpstr>Surrender</vt:lpstr>
      <vt:lpstr>Place of Surrender</vt:lpstr>
      <vt:lpstr>Why was this Different?</vt:lpstr>
      <vt:lpstr>Slide 5</vt:lpstr>
      <vt:lpstr>Political Effects</vt:lpstr>
      <vt:lpstr>Lincoln’s Feelings on the South</vt:lpstr>
      <vt:lpstr>Assassination of Lincoln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to the fighting</dc:title>
  <dc:creator>BHS Student</dc:creator>
  <cp:lastModifiedBy>Matt</cp:lastModifiedBy>
  <cp:revision>6</cp:revision>
  <dcterms:created xsi:type="dcterms:W3CDTF">2013-03-04T19:32:46Z</dcterms:created>
  <dcterms:modified xsi:type="dcterms:W3CDTF">2013-03-05T04:18:19Z</dcterms:modified>
</cp:coreProperties>
</file>