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0CF1BD-0F3B-4E4F-A58C-8856C9BAAB4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6604AF-5E6F-4AED-8C04-2E1BF2925D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Constitutional Influences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VUS.5c&amp;d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57912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Created by George Mason</a:t>
            </a:r>
          </a:p>
          <a:p>
            <a:pPr marL="109728" indent="0">
              <a:buNone/>
            </a:pPr>
            <a:endParaRPr lang="en-US" sz="4000" dirty="0" smtClean="0"/>
          </a:p>
          <a:p>
            <a:r>
              <a:rPr lang="en-US" sz="4000" dirty="0" smtClean="0"/>
              <a:t>Reiterated the fact that basic human rights should not be violated by governments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Virginia Declaration of Rights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1600200"/>
            <a:ext cx="318976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All power is derived from the people</a:t>
            </a:r>
            <a:r>
              <a:rPr lang="en-US" sz="4000" dirty="0"/>
              <a:t> 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Separation of Powers</a:t>
            </a:r>
          </a:p>
          <a:p>
            <a:pPr marL="109728" indent="0">
              <a:buNone/>
            </a:pPr>
            <a:endParaRPr lang="en-US" sz="4000" dirty="0" smtClean="0"/>
          </a:p>
          <a:p>
            <a:r>
              <a:rPr lang="en-US" sz="4000" dirty="0" smtClean="0"/>
              <a:t>Frequent, Certain, and Free elections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Virginia Declaration of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990600"/>
            <a:ext cx="6096000" cy="563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Written by Thomas Jefferson</a:t>
            </a:r>
          </a:p>
          <a:p>
            <a:pPr marL="109728" indent="0">
              <a:buNone/>
            </a:pPr>
            <a:endParaRPr lang="en-US" sz="4000" dirty="0" smtClean="0"/>
          </a:p>
          <a:p>
            <a:r>
              <a:rPr lang="en-US" sz="4000" dirty="0" smtClean="0"/>
              <a:t>Outlawed and established church</a:t>
            </a:r>
          </a:p>
          <a:p>
            <a:pPr lvl="1"/>
            <a:r>
              <a:rPr lang="en-US" sz="3600" dirty="0" smtClean="0"/>
              <a:t>The practice of the government supporting one religion over the 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Virginia Statute of Religious Freedom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43000"/>
            <a:ext cx="3124200" cy="461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James Madison (Father of the Constitution)</a:t>
            </a:r>
          </a:p>
          <a:p>
            <a:pPr marL="109728" indent="0">
              <a:buNone/>
            </a:pPr>
            <a:endParaRPr lang="en-US" sz="4000" dirty="0" smtClean="0"/>
          </a:p>
          <a:p>
            <a:r>
              <a:rPr lang="en-US" sz="4000" dirty="0" smtClean="0"/>
              <a:t>First 10 Amendments to the United States Constitution</a:t>
            </a:r>
          </a:p>
          <a:p>
            <a:pPr lvl="1"/>
            <a:r>
              <a:rPr lang="en-US" sz="3200" dirty="0" smtClean="0"/>
              <a:t>Guaranteed certain rights to American citizens</a:t>
            </a:r>
          </a:p>
          <a:p>
            <a:pPr lvl="1"/>
            <a:r>
              <a:rPr lang="en-US" sz="3200" dirty="0" smtClean="0"/>
              <a:t>Outlines what the Government can </a:t>
            </a:r>
            <a:r>
              <a:rPr lang="en-US" sz="3200" b="1" u="sng" dirty="0" smtClean="0"/>
              <a:t>NOT</a:t>
            </a:r>
            <a:r>
              <a:rPr lang="en-US" sz="3200" dirty="0" smtClean="0"/>
              <a:t> do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Federalists</a:t>
            </a:r>
          </a:p>
          <a:p>
            <a:pPr lvl="1"/>
            <a:r>
              <a:rPr lang="en-US" sz="3600" dirty="0" smtClean="0"/>
              <a:t>Wanted a strong central government</a:t>
            </a:r>
          </a:p>
          <a:p>
            <a:pPr lvl="2"/>
            <a:r>
              <a:rPr lang="en-US" sz="3600" dirty="0" smtClean="0"/>
              <a:t>Would promote economic development and public improvements</a:t>
            </a:r>
          </a:p>
          <a:p>
            <a:pPr marL="630936" lvl="2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George Washington and James Madison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Federalists vs. Anti-Federalists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Anti-Federalists</a:t>
            </a:r>
          </a:p>
          <a:p>
            <a:pPr lvl="1"/>
            <a:r>
              <a:rPr lang="en-US" sz="3600" dirty="0" smtClean="0"/>
              <a:t>Feared a strong central government</a:t>
            </a:r>
          </a:p>
          <a:p>
            <a:pPr lvl="2"/>
            <a:r>
              <a:rPr lang="en-US" sz="3400" dirty="0" smtClean="0"/>
              <a:t>Rights of the individual would be destructive</a:t>
            </a:r>
          </a:p>
          <a:p>
            <a:pPr lvl="2"/>
            <a:r>
              <a:rPr lang="en-US" sz="3400" dirty="0" smtClean="0"/>
              <a:t>States would have to adhere to the federal government</a:t>
            </a:r>
          </a:p>
          <a:p>
            <a:pPr lvl="1"/>
            <a:r>
              <a:rPr lang="en-US" sz="3600" dirty="0" smtClean="0"/>
              <a:t>Patrick Henry and George Mason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Federalists vs. Anti-Federalists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144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Constitutional Influences</vt:lpstr>
      <vt:lpstr>Virginia Declaration of Rights</vt:lpstr>
      <vt:lpstr>Virginia Declaration of Rights</vt:lpstr>
      <vt:lpstr>Virginia Statute of Religious Freedom</vt:lpstr>
      <vt:lpstr>Bill of Rights</vt:lpstr>
      <vt:lpstr>Federalists vs. Anti-Federalists</vt:lpstr>
      <vt:lpstr>Federalists vs. Anti-Federalists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Influences</dc:title>
  <dc:creator>Joseph M. Rorrer</dc:creator>
  <cp:lastModifiedBy>Joseph M. Rorrer</cp:lastModifiedBy>
  <cp:revision>3</cp:revision>
  <dcterms:created xsi:type="dcterms:W3CDTF">2013-09-03T02:27:53Z</dcterms:created>
  <dcterms:modified xsi:type="dcterms:W3CDTF">2013-09-03T02:47:15Z</dcterms:modified>
</cp:coreProperties>
</file>