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A204A1-D77E-4B3B-BAE2-F579EA6004ED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1C3006-C4C6-4193-B3B7-40BA2F3C5B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VUS.5a&amp;b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Constitutional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in the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373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Virginia Plan (James Madison)</a:t>
            </a:r>
          </a:p>
          <a:p>
            <a:pPr lvl="1"/>
            <a:r>
              <a:rPr lang="en-US" sz="3200" dirty="0" smtClean="0"/>
              <a:t>Representation decided by population</a:t>
            </a:r>
          </a:p>
          <a:p>
            <a:pPr marL="411480" lvl="1" indent="0">
              <a:buNone/>
            </a:pPr>
            <a:endParaRPr lang="en-US" sz="32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New Jersey Plan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Representation would be equal</a:t>
            </a:r>
          </a:p>
        </p:txBody>
      </p:sp>
    </p:spTree>
    <p:extLst>
      <p:ext uri="{BB962C8B-B14F-4D97-AF65-F5344CB8AC3E}">
        <p14:creationId xmlns:p14="http://schemas.microsoft.com/office/powerpoint/2010/main" val="32103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in the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373563"/>
          </a:xfrm>
        </p:spPr>
        <p:txBody>
          <a:bodyPr>
            <a:noAutofit/>
          </a:bodyPr>
          <a:lstStyle/>
          <a:p>
            <a:r>
              <a:rPr lang="en-US" sz="3600" dirty="0"/>
              <a:t>Connecticut Compromise (Great Compromise)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Bicameral </a:t>
            </a:r>
            <a:r>
              <a:rPr lang="en-US" sz="3200" dirty="0" smtClean="0">
                <a:solidFill>
                  <a:srgbClr val="FF0000"/>
                </a:solidFill>
              </a:rPr>
              <a:t>Legislature (2 houses)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Senate – 2 representatives per state</a:t>
            </a:r>
          </a:p>
          <a:p>
            <a:pPr lvl="2"/>
            <a:r>
              <a:rPr lang="en-US" sz="3000" dirty="0" smtClean="0">
                <a:solidFill>
                  <a:srgbClr val="FF0000"/>
                </a:solidFill>
              </a:rPr>
              <a:t>House of Representatives – representatives decided by population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in the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373563"/>
          </a:xfrm>
        </p:spPr>
        <p:txBody>
          <a:bodyPr>
            <a:noAutofit/>
          </a:bodyPr>
          <a:lstStyle/>
          <a:p>
            <a:r>
              <a:rPr lang="en-US" sz="4800" dirty="0" smtClean="0"/>
              <a:t>House of Representatives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South wants to count slaves in their population to determine representation</a:t>
            </a:r>
          </a:p>
          <a:p>
            <a:pPr lvl="1"/>
            <a:r>
              <a:rPr lang="en-US" sz="3600" dirty="0"/>
              <a:t>Three-fifths Compromise </a:t>
            </a:r>
            <a:endParaRPr lang="en-US" sz="3600" dirty="0" smtClean="0"/>
          </a:p>
          <a:p>
            <a:pPr lvl="2"/>
            <a:r>
              <a:rPr lang="en-US" sz="3600" dirty="0" smtClean="0">
                <a:solidFill>
                  <a:srgbClr val="FF0000"/>
                </a:solidFill>
              </a:rPr>
              <a:t>Each slave would count as 3/5s of a person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Could not be too powerful</a:t>
            </a:r>
          </a:p>
          <a:p>
            <a:pPr lvl="1"/>
            <a:r>
              <a:rPr lang="en-US" sz="3200" dirty="0" smtClean="0"/>
              <a:t>3 co-equal branches</a:t>
            </a:r>
          </a:p>
          <a:p>
            <a:pPr lvl="2"/>
            <a:r>
              <a:rPr lang="en-US" sz="2800" dirty="0" smtClean="0"/>
              <a:t>Executive</a:t>
            </a:r>
          </a:p>
          <a:p>
            <a:pPr lvl="2"/>
            <a:r>
              <a:rPr lang="en-US" sz="2800" dirty="0" smtClean="0"/>
              <a:t>Legislative</a:t>
            </a:r>
          </a:p>
          <a:p>
            <a:pPr lvl="2"/>
            <a:r>
              <a:rPr lang="en-US" sz="2800" dirty="0" smtClean="0"/>
              <a:t>Judicial</a:t>
            </a:r>
          </a:p>
          <a:p>
            <a:r>
              <a:rPr lang="en-US" sz="3600" dirty="0" smtClean="0"/>
              <a:t>Each branch had checks and balances over each other branch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1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9150927" cy="6858000"/>
          </a:xfrm>
        </p:spPr>
      </p:pic>
    </p:spTree>
    <p:extLst>
      <p:ext uri="{BB962C8B-B14F-4D97-AF65-F5344CB8AC3E}">
        <p14:creationId xmlns:p14="http://schemas.microsoft.com/office/powerpoint/2010/main" val="21191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41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 smtClean="0"/>
              <a:t>Limited the powers of the Federal government to those identified in the Constitution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1676400"/>
            <a:ext cx="4343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Country Anew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029200" cy="4373563"/>
          </a:xfrm>
        </p:spPr>
        <p:txBody>
          <a:bodyPr>
            <a:noAutofit/>
          </a:bodyPr>
          <a:lstStyle/>
          <a:p>
            <a:r>
              <a:rPr lang="en-US" sz="3600" dirty="0"/>
              <a:t>American political leaders, fearful of a </a:t>
            </a:r>
            <a:r>
              <a:rPr lang="en-US" sz="3600" dirty="0" smtClean="0"/>
              <a:t>powerful </a:t>
            </a:r>
            <a:r>
              <a:rPr lang="en-US" sz="3600" dirty="0"/>
              <a:t>central government like </a:t>
            </a:r>
            <a:r>
              <a:rPr lang="en-US" sz="3600" dirty="0" smtClean="0"/>
              <a:t>Britain’s</a:t>
            </a:r>
            <a:r>
              <a:rPr lang="en-US" sz="3600" dirty="0"/>
              <a:t>, created the </a:t>
            </a:r>
            <a:r>
              <a:rPr lang="en-US" sz="3600" dirty="0">
                <a:solidFill>
                  <a:srgbClr val="FF0000"/>
                </a:solidFill>
              </a:rPr>
              <a:t>Articles of </a:t>
            </a:r>
            <a:r>
              <a:rPr lang="en-US" sz="3600" dirty="0" smtClean="0">
                <a:solidFill>
                  <a:srgbClr val="FF0000"/>
                </a:solidFill>
              </a:rPr>
              <a:t>Confederation</a:t>
            </a:r>
            <a:r>
              <a:rPr lang="en-US" sz="3600" dirty="0"/>
              <a:t>, adopted at the end of </a:t>
            </a:r>
            <a:r>
              <a:rPr lang="en-US" sz="3600" dirty="0" smtClean="0"/>
              <a:t>the war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676401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Weaknesses of the 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Provided a weak national government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Congress, the legislative body of government</a:t>
            </a:r>
          </a:p>
          <a:p>
            <a:pPr lvl="1"/>
            <a:r>
              <a:rPr lang="en-US" sz="3600" dirty="0" smtClean="0"/>
              <a:t>No power to tax or regulate commerce between states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No common currency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0001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Weaknesses of the 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Each state is given one vote, regardless of size</a:t>
            </a:r>
          </a:p>
          <a:p>
            <a:pPr marL="114300" indent="0">
              <a:buNone/>
            </a:pPr>
            <a:endParaRPr lang="en-US" sz="4000" dirty="0" smtClean="0"/>
          </a:p>
          <a:p>
            <a:r>
              <a:rPr lang="en-US" sz="4000" dirty="0" smtClean="0">
                <a:solidFill>
                  <a:srgbClr val="FF0000"/>
                </a:solidFill>
              </a:rPr>
              <a:t>No executive or judicial branches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9479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953000" cy="4373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Philadelphia, Pennsylvania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Intended to revise the Articles of Confederation</a:t>
            </a:r>
          </a:p>
          <a:p>
            <a:r>
              <a:rPr lang="en-US" sz="3200" dirty="0" smtClean="0"/>
              <a:t>George Washington elected to preside over the Convention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8" y="1828800"/>
            <a:ext cx="4191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4373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Key Leaders</a:t>
            </a:r>
          </a:p>
          <a:p>
            <a:pPr lvl="1"/>
            <a:r>
              <a:rPr lang="en-US" sz="2800" dirty="0" smtClean="0"/>
              <a:t>George Washington, President of the Convention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Although seldom participating in the debates, his prestige meant a lot to the people there</a:t>
            </a:r>
          </a:p>
          <a:p>
            <a:pPr marL="685800" lvl="2" indent="0">
              <a:buNone/>
            </a:pPr>
            <a:endParaRPr lang="en-US" sz="2400" dirty="0" smtClean="0"/>
          </a:p>
          <a:p>
            <a:pPr lvl="1"/>
            <a:r>
              <a:rPr lang="en-US" sz="2800" dirty="0" smtClean="0"/>
              <a:t>James Madison, “Father of </a:t>
            </a:r>
            <a:r>
              <a:rPr lang="en-US" sz="2800" smtClean="0"/>
              <a:t>the Constitution”</a:t>
            </a:r>
            <a:endParaRPr lang="en-US" sz="2800" dirty="0" smtClean="0"/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Virginian Philosopher. Kept the best records of the Constitution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Author of the Virginia Plan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Authored much of the Bill of Rights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6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4373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Although the intention of the Convention was to rework the Articles of Confederation, members eventually through everything out and began drafting a new idea for the American government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in the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419600" cy="4373563"/>
          </a:xfrm>
        </p:spPr>
        <p:txBody>
          <a:bodyPr>
            <a:noAutofit/>
          </a:bodyPr>
          <a:lstStyle/>
          <a:p>
            <a:r>
              <a:rPr lang="en-US" sz="3600" dirty="0"/>
              <a:t>Made federal law the supreme law of the land </a:t>
            </a:r>
            <a:r>
              <a:rPr lang="en-US" sz="3600" dirty="0" smtClean="0"/>
              <a:t>when constitutional 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ave </a:t>
            </a:r>
            <a:r>
              <a:rPr lang="en-US" sz="3200" dirty="0">
                <a:solidFill>
                  <a:srgbClr val="FF0000"/>
                </a:solidFill>
              </a:rPr>
              <a:t>the states </a:t>
            </a:r>
            <a:r>
              <a:rPr lang="en-US" sz="3200" dirty="0" smtClean="0">
                <a:solidFill>
                  <a:srgbClr val="FF0000"/>
                </a:solidFill>
              </a:rPr>
              <a:t>considerable leeway </a:t>
            </a:r>
            <a:r>
              <a:rPr lang="en-US" sz="3200" dirty="0">
                <a:solidFill>
                  <a:srgbClr val="FF0000"/>
                </a:solidFill>
              </a:rPr>
              <a:t>to govern themselves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449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in the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373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Arguments over Representation</a:t>
            </a:r>
          </a:p>
          <a:p>
            <a:pPr lvl="1"/>
            <a:r>
              <a:rPr lang="en-US" sz="3200" dirty="0" smtClean="0"/>
              <a:t>What state gets the most representation?</a:t>
            </a:r>
          </a:p>
          <a:p>
            <a:pPr lvl="2"/>
            <a:r>
              <a:rPr lang="en-US" sz="3000" dirty="0" smtClean="0"/>
              <a:t>Big?</a:t>
            </a:r>
          </a:p>
          <a:p>
            <a:pPr lvl="2"/>
            <a:r>
              <a:rPr lang="en-US" sz="3000" dirty="0" smtClean="0"/>
              <a:t>Small?</a:t>
            </a:r>
          </a:p>
          <a:p>
            <a:pPr lvl="2"/>
            <a:r>
              <a:rPr lang="en-US" sz="3000" dirty="0" smtClean="0"/>
              <a:t>Equal?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9000"/>
            <a:ext cx="5753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60</TotalTime>
  <Words>358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Constitutional Era</vt:lpstr>
      <vt:lpstr>A Country Anew</vt:lpstr>
      <vt:lpstr>Weaknesses of the Articles of Confederation</vt:lpstr>
      <vt:lpstr>Weaknesses of the Articles of Confederation</vt:lpstr>
      <vt:lpstr>Constitutional Convention</vt:lpstr>
      <vt:lpstr>Constitutional Convention</vt:lpstr>
      <vt:lpstr>Constitutional Convention</vt:lpstr>
      <vt:lpstr>Key Issues in the Convention</vt:lpstr>
      <vt:lpstr>Key Issues in the Convention</vt:lpstr>
      <vt:lpstr>Key Issues in the Convention</vt:lpstr>
      <vt:lpstr>Key Issues in the Convention</vt:lpstr>
      <vt:lpstr>Key Issues in the Convention</vt:lpstr>
      <vt:lpstr>Central Government</vt:lpstr>
      <vt:lpstr>PowerPoint Presentation</vt:lpstr>
      <vt:lpstr>Central Government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Constitutional Era</dc:title>
  <dc:creator>Joseph M. Rorrer</dc:creator>
  <cp:lastModifiedBy>Joseph M. Rorrer</cp:lastModifiedBy>
  <cp:revision>6</cp:revision>
  <dcterms:created xsi:type="dcterms:W3CDTF">2013-08-29T01:26:54Z</dcterms:created>
  <dcterms:modified xsi:type="dcterms:W3CDTF">2013-08-29T02:26:58Z</dcterms:modified>
</cp:coreProperties>
</file>