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72" r:id="rId14"/>
    <p:sldId id="269" r:id="rId15"/>
    <p:sldId id="270" r:id="rId16"/>
    <p:sldId id="271" r:id="rId17"/>
    <p:sldId id="276" r:id="rId18"/>
    <p:sldId id="273" r:id="rId19"/>
    <p:sldId id="274" r:id="rId20"/>
    <p:sldId id="278" r:id="rId21"/>
    <p:sldId id="279" r:id="rId22"/>
    <p:sldId id="280" r:id="rId23"/>
    <p:sldId id="281" r:id="rId24"/>
    <p:sldId id="282" r:id="rId25"/>
    <p:sldId id="283" r:id="rId26"/>
    <p:sldId id="284" r:id="rId27"/>
    <p:sldId id="285"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4C85332-BFA7-442B-9911-002AD89656B2}"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8511E-4ABF-4771-AD75-36126E94E87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85332-BFA7-442B-9911-002AD89656B2}"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8511E-4ABF-4771-AD75-36126E94E8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85332-BFA7-442B-9911-002AD89656B2}"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8511E-4ABF-4771-AD75-36126E94E87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85332-BFA7-442B-9911-002AD89656B2}"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8511E-4ABF-4771-AD75-36126E94E87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C85332-BFA7-442B-9911-002AD89656B2}" type="datetimeFigureOut">
              <a:rPr lang="en-US" smtClean="0"/>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8511E-4ABF-4771-AD75-36126E94E87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C85332-BFA7-442B-9911-002AD89656B2}" type="datetimeFigureOut">
              <a:rPr lang="en-US" smtClean="0"/>
              <a:t>10/21/2013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8511E-4ABF-4771-AD75-36126E94E87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C85332-BFA7-442B-9911-002AD89656B2}" type="datetimeFigureOut">
              <a:rPr lang="en-US" smtClean="0"/>
              <a:t>10/21/2013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A8511E-4ABF-4771-AD75-36126E94E87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C85332-BFA7-442B-9911-002AD89656B2}" type="datetimeFigureOut">
              <a:rPr lang="en-US" smtClean="0"/>
              <a:t>10/21/2013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A8511E-4ABF-4771-AD75-36126E94E87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85332-BFA7-442B-9911-002AD89656B2}" type="datetimeFigureOut">
              <a:rPr lang="en-US" smtClean="0"/>
              <a:t>10/21/2013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A8511E-4ABF-4771-AD75-36126E94E8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C85332-BFA7-442B-9911-002AD89656B2}" type="datetimeFigureOut">
              <a:rPr lang="en-US" smtClean="0"/>
              <a:t>10/21/2013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8511E-4ABF-4771-AD75-36126E94E872}"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4C85332-BFA7-442B-9911-002AD89656B2}" type="datetimeFigureOut">
              <a:rPr lang="en-US" smtClean="0"/>
              <a:t>10/21/2013</a:t>
            </a:fld>
            <a:endParaRPr lang="en-US"/>
          </a:p>
        </p:txBody>
      </p:sp>
      <p:sp>
        <p:nvSpPr>
          <p:cNvPr id="9" name="Slide Number Placeholder 8"/>
          <p:cNvSpPr>
            <a:spLocks noGrp="1"/>
          </p:cNvSpPr>
          <p:nvPr>
            <p:ph type="sldNum" sz="quarter" idx="11"/>
          </p:nvPr>
        </p:nvSpPr>
        <p:spPr/>
        <p:txBody>
          <a:bodyPr/>
          <a:lstStyle/>
          <a:p>
            <a:fld id="{7DA8511E-4ABF-4771-AD75-36126E94E872}"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DA8511E-4ABF-4771-AD75-36126E94E872}"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4C85332-BFA7-442B-9911-002AD89656B2}" type="datetimeFigureOut">
              <a:rPr lang="en-US" smtClean="0"/>
              <a:t>10/21/2013</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rRpuOZoMtL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America’s Home Front During WWI</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08606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3854"/>
            <a:ext cx="9144000" cy="6844145"/>
          </a:xfrm>
        </p:spPr>
      </p:pic>
    </p:spTree>
    <p:extLst>
      <p:ext uri="{BB962C8B-B14F-4D97-AF65-F5344CB8AC3E}">
        <p14:creationId xmlns:p14="http://schemas.microsoft.com/office/powerpoint/2010/main" val="3848472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672703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a:t>
            </a:r>
            <a:endParaRPr lang="en-US" dirty="0"/>
          </a:p>
        </p:txBody>
      </p:sp>
      <p:sp>
        <p:nvSpPr>
          <p:cNvPr id="3" name="Content Placeholder 2"/>
          <p:cNvSpPr>
            <a:spLocks noGrp="1"/>
          </p:cNvSpPr>
          <p:nvPr>
            <p:ph idx="1"/>
          </p:nvPr>
        </p:nvSpPr>
        <p:spPr>
          <a:xfrm>
            <a:off x="0" y="1219200"/>
            <a:ext cx="8458200" cy="4800600"/>
          </a:xfrm>
        </p:spPr>
        <p:txBody>
          <a:bodyPr>
            <a:noAutofit/>
          </a:bodyPr>
          <a:lstStyle/>
          <a:p>
            <a:r>
              <a:rPr lang="en-US" sz="3600" dirty="0" smtClean="0"/>
              <a:t>Began taking over the traditional role of men because they were off fighting in Europe</a:t>
            </a:r>
          </a:p>
          <a:p>
            <a:pPr lvl="1"/>
            <a:r>
              <a:rPr lang="en-US" sz="3600" dirty="0" smtClean="0"/>
              <a:t>Worked on assembly lines</a:t>
            </a:r>
          </a:p>
          <a:p>
            <a:pPr lvl="2"/>
            <a:r>
              <a:rPr lang="en-US" sz="3200" dirty="0" smtClean="0"/>
              <a:t>Produced tanks and munitions</a:t>
            </a:r>
          </a:p>
          <a:p>
            <a:r>
              <a:rPr lang="en-US" sz="3600" dirty="0" smtClean="0"/>
              <a:t>African American women begin working in department stores</a:t>
            </a:r>
          </a:p>
        </p:txBody>
      </p:sp>
    </p:spTree>
    <p:extLst>
      <p:ext uri="{BB962C8B-B14F-4D97-AF65-F5344CB8AC3E}">
        <p14:creationId xmlns:p14="http://schemas.microsoft.com/office/powerpoint/2010/main" val="729464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80685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a:t>
            </a:r>
            <a:endParaRPr lang="en-US" dirty="0"/>
          </a:p>
        </p:txBody>
      </p:sp>
      <p:sp>
        <p:nvSpPr>
          <p:cNvPr id="3" name="Content Placeholder 2"/>
          <p:cNvSpPr>
            <a:spLocks noGrp="1"/>
          </p:cNvSpPr>
          <p:nvPr>
            <p:ph idx="1"/>
          </p:nvPr>
        </p:nvSpPr>
        <p:spPr>
          <a:xfrm>
            <a:off x="0" y="1447800"/>
            <a:ext cx="4038600" cy="4800600"/>
          </a:xfrm>
        </p:spPr>
        <p:txBody>
          <a:bodyPr>
            <a:noAutofit/>
          </a:bodyPr>
          <a:lstStyle/>
          <a:p>
            <a:r>
              <a:rPr lang="en-US" sz="3600" dirty="0"/>
              <a:t>Learned how to manage a household under the Food Administration</a:t>
            </a:r>
          </a:p>
          <a:p>
            <a:r>
              <a:rPr lang="en-US" sz="3600" dirty="0"/>
              <a:t>Began huge work the American Red Cross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0"/>
            <a:ext cx="4530436" cy="6858000"/>
          </a:xfrm>
          <a:prstGeom prst="rect">
            <a:avLst/>
          </a:prstGeom>
        </p:spPr>
      </p:pic>
    </p:spTree>
    <p:extLst>
      <p:ext uri="{BB962C8B-B14F-4D97-AF65-F5344CB8AC3E}">
        <p14:creationId xmlns:p14="http://schemas.microsoft.com/office/powerpoint/2010/main" val="2921105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a:t>
            </a:r>
            <a:endParaRPr lang="en-US" dirty="0"/>
          </a:p>
        </p:txBody>
      </p:sp>
      <p:sp>
        <p:nvSpPr>
          <p:cNvPr id="3" name="Content Placeholder 2"/>
          <p:cNvSpPr>
            <a:spLocks noGrp="1"/>
          </p:cNvSpPr>
          <p:nvPr>
            <p:ph idx="1"/>
          </p:nvPr>
        </p:nvSpPr>
        <p:spPr>
          <a:xfrm>
            <a:off x="-13855" y="1600200"/>
            <a:ext cx="4814455" cy="4800600"/>
          </a:xfrm>
        </p:spPr>
        <p:txBody>
          <a:bodyPr>
            <a:noAutofit/>
          </a:bodyPr>
          <a:lstStyle/>
          <a:p>
            <a:r>
              <a:rPr lang="en-US" sz="3200" dirty="0" smtClean="0"/>
              <a:t>As men are sent off to war, children are often left without fathers and older brothers</a:t>
            </a:r>
          </a:p>
          <a:p>
            <a:r>
              <a:rPr lang="en-US" sz="3200" dirty="0" smtClean="0"/>
              <a:t>Mothers and sisters are working in factories</a:t>
            </a:r>
          </a:p>
          <a:p>
            <a:r>
              <a:rPr lang="en-US" sz="3200" dirty="0" smtClean="0"/>
              <a:t>Children have to learn how to take care of themselves</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6757" y="0"/>
            <a:ext cx="4243388" cy="6892636"/>
          </a:xfrm>
          <a:prstGeom prst="rect">
            <a:avLst/>
          </a:prstGeom>
        </p:spPr>
      </p:pic>
    </p:spTree>
    <p:extLst>
      <p:ext uri="{BB962C8B-B14F-4D97-AF65-F5344CB8AC3E}">
        <p14:creationId xmlns:p14="http://schemas.microsoft.com/office/powerpoint/2010/main" val="1197299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a:t>
            </a:r>
            <a:endParaRPr lang="en-US" dirty="0"/>
          </a:p>
        </p:txBody>
      </p:sp>
      <p:sp>
        <p:nvSpPr>
          <p:cNvPr id="3" name="Content Placeholder 2"/>
          <p:cNvSpPr>
            <a:spLocks noGrp="1"/>
          </p:cNvSpPr>
          <p:nvPr>
            <p:ph idx="1"/>
          </p:nvPr>
        </p:nvSpPr>
        <p:spPr>
          <a:xfrm>
            <a:off x="-13855" y="1295400"/>
            <a:ext cx="4890655" cy="5105400"/>
          </a:xfrm>
        </p:spPr>
        <p:txBody>
          <a:bodyPr>
            <a:noAutofit/>
          </a:bodyPr>
          <a:lstStyle/>
          <a:p>
            <a:r>
              <a:rPr lang="en-US" sz="3600" dirty="0" smtClean="0"/>
              <a:t>Groups such as the Boy Scouts were instructed to collect money for war bonds and stamps</a:t>
            </a:r>
          </a:p>
          <a:p>
            <a:pPr marL="114300" indent="0">
              <a:buNone/>
            </a:pPr>
            <a:endParaRPr lang="en-US" sz="3600" dirty="0" smtClean="0"/>
          </a:p>
          <a:p>
            <a:r>
              <a:rPr lang="en-US" sz="3600" dirty="0" smtClean="0"/>
              <a:t>Took mandatory patriotism and nationalism classes multiple times a week</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0"/>
            <a:ext cx="4114800" cy="6858000"/>
          </a:xfrm>
          <a:prstGeom prst="rect">
            <a:avLst/>
          </a:prstGeom>
        </p:spPr>
      </p:pic>
    </p:spTree>
    <p:extLst>
      <p:ext uri="{BB962C8B-B14F-4D97-AF65-F5344CB8AC3E}">
        <p14:creationId xmlns:p14="http://schemas.microsoft.com/office/powerpoint/2010/main" val="675581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Exercise…</a:t>
            </a:r>
            <a:endParaRPr lang="en-US" dirty="0"/>
          </a:p>
        </p:txBody>
      </p:sp>
      <p:sp>
        <p:nvSpPr>
          <p:cNvPr id="3" name="Content Placeholder 2"/>
          <p:cNvSpPr>
            <a:spLocks noGrp="1"/>
          </p:cNvSpPr>
          <p:nvPr>
            <p:ph idx="1"/>
          </p:nvPr>
        </p:nvSpPr>
        <p:spPr>
          <a:xfrm>
            <a:off x="-34636" y="1295400"/>
            <a:ext cx="8534400" cy="4800600"/>
          </a:xfrm>
        </p:spPr>
        <p:txBody>
          <a:bodyPr>
            <a:noAutofit/>
          </a:bodyPr>
          <a:lstStyle/>
          <a:p>
            <a:r>
              <a:rPr lang="en-US" sz="2400" dirty="0" smtClean="0"/>
              <a:t>Scenario:</a:t>
            </a:r>
          </a:p>
          <a:p>
            <a:pPr lvl="1"/>
            <a:r>
              <a:rPr lang="en-US" sz="2400" dirty="0" smtClean="0"/>
              <a:t>Aliens have landed on Earth! These aliens are not dangerous, but in order to protect U.S. citizens, the government has issued laws to stop the aliens from being able to harm the fearful public. </a:t>
            </a:r>
          </a:p>
          <a:p>
            <a:pPr lvl="1"/>
            <a:r>
              <a:rPr lang="en-US" sz="2400" dirty="0" smtClean="0"/>
              <a:t>Your groups are to come up with a set of laws/rules to govern the new Alien citizens. </a:t>
            </a:r>
            <a:endParaRPr lang="en-US" sz="2400" dirty="0"/>
          </a:p>
          <a:p>
            <a:pPr lvl="1"/>
            <a:r>
              <a:rPr lang="en-US" sz="2400" dirty="0" smtClean="0"/>
              <a:t>5 laws/rules with an explanation for why and how you came up with your options. Each explanation should include why you chose this law and what the repercussions may be (so a paragraph per law)</a:t>
            </a:r>
          </a:p>
          <a:p>
            <a:pPr lvl="1"/>
            <a:r>
              <a:rPr lang="en-US" sz="2400" dirty="0" smtClean="0"/>
              <a:t>Discuss each law within your group and make sure you have an understanding of why these laws are needed to protect all Americans!</a:t>
            </a:r>
            <a:endParaRPr lang="en-US" sz="2400" dirty="0"/>
          </a:p>
        </p:txBody>
      </p:sp>
    </p:spTree>
    <p:extLst>
      <p:ext uri="{BB962C8B-B14F-4D97-AF65-F5344CB8AC3E}">
        <p14:creationId xmlns:p14="http://schemas.microsoft.com/office/powerpoint/2010/main" val="2312035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 Citizens</a:t>
            </a:r>
            <a:endParaRPr lang="en-US" dirty="0"/>
          </a:p>
        </p:txBody>
      </p:sp>
      <p:sp>
        <p:nvSpPr>
          <p:cNvPr id="3" name="Content Placeholder 2"/>
          <p:cNvSpPr>
            <a:spLocks noGrp="1"/>
          </p:cNvSpPr>
          <p:nvPr>
            <p:ph idx="1"/>
          </p:nvPr>
        </p:nvSpPr>
        <p:spPr/>
        <p:txBody>
          <a:bodyPr>
            <a:normAutofit/>
          </a:bodyPr>
          <a:lstStyle/>
          <a:p>
            <a:r>
              <a:rPr lang="en-US" sz="4000" dirty="0" smtClean="0"/>
              <a:t>Required to register with the U.S. Government and carry a registration card at all times</a:t>
            </a:r>
          </a:p>
          <a:p>
            <a:pPr marL="114300" indent="0">
              <a:buNone/>
            </a:pPr>
            <a:endParaRPr lang="en-US" sz="4000" dirty="0" smtClean="0"/>
          </a:p>
          <a:p>
            <a:r>
              <a:rPr lang="en-US" sz="4000" dirty="0" smtClean="0"/>
              <a:t>Accusations of spying or supporting the Germans would lead to imprisonment</a:t>
            </a:r>
            <a:endParaRPr lang="en-US" sz="4000" dirty="0"/>
          </a:p>
        </p:txBody>
      </p:sp>
    </p:spTree>
    <p:extLst>
      <p:ext uri="{BB962C8B-B14F-4D97-AF65-F5344CB8AC3E}">
        <p14:creationId xmlns:p14="http://schemas.microsoft.com/office/powerpoint/2010/main" val="3009514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Liberties</a:t>
            </a:r>
            <a:endParaRPr lang="en-US" dirty="0"/>
          </a:p>
        </p:txBody>
      </p:sp>
      <p:sp>
        <p:nvSpPr>
          <p:cNvPr id="3" name="Content Placeholder 2"/>
          <p:cNvSpPr>
            <a:spLocks noGrp="1"/>
          </p:cNvSpPr>
          <p:nvPr>
            <p:ph idx="1"/>
          </p:nvPr>
        </p:nvSpPr>
        <p:spPr>
          <a:xfrm>
            <a:off x="96982" y="1600200"/>
            <a:ext cx="4932218" cy="4800600"/>
          </a:xfrm>
        </p:spPr>
        <p:txBody>
          <a:bodyPr>
            <a:noAutofit/>
          </a:bodyPr>
          <a:lstStyle/>
          <a:p>
            <a:r>
              <a:rPr lang="en-US" sz="3200" dirty="0" smtClean="0"/>
              <a:t>The Sedition Act of 1918</a:t>
            </a:r>
          </a:p>
          <a:p>
            <a:pPr lvl="1"/>
            <a:r>
              <a:rPr lang="en-US" sz="3200" dirty="0" smtClean="0"/>
              <a:t>Forbids any disloyal comments about the United States government, the flag, or armed forces</a:t>
            </a:r>
          </a:p>
          <a:p>
            <a:pPr lvl="2"/>
            <a:r>
              <a:rPr lang="en-US" sz="2800" dirty="0" smtClean="0"/>
              <a:t>If convicted could go to jail from 5 to 20 years</a:t>
            </a:r>
          </a:p>
          <a:p>
            <a:pPr lvl="2"/>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889000"/>
            <a:ext cx="3810000" cy="5130800"/>
          </a:xfrm>
          <a:prstGeom prst="rect">
            <a:avLst/>
          </a:prstGeom>
        </p:spPr>
      </p:pic>
    </p:spTree>
    <p:extLst>
      <p:ext uri="{BB962C8B-B14F-4D97-AF65-F5344CB8AC3E}">
        <p14:creationId xmlns:p14="http://schemas.microsoft.com/office/powerpoint/2010/main" val="3669297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 y="0"/>
            <a:ext cx="7620000" cy="914400"/>
          </a:xfrm>
        </p:spPr>
        <p:txBody>
          <a:bodyPr/>
          <a:lstStyle/>
          <a:p>
            <a:r>
              <a:rPr lang="en-US" dirty="0" smtClean="0"/>
              <a:t>Citizens Get Involved</a:t>
            </a:r>
            <a:endParaRPr lang="en-US" dirty="0"/>
          </a:p>
        </p:txBody>
      </p:sp>
      <p:sp>
        <p:nvSpPr>
          <p:cNvPr id="3" name="Content Placeholder 2"/>
          <p:cNvSpPr>
            <a:spLocks noGrp="1"/>
          </p:cNvSpPr>
          <p:nvPr>
            <p:ph idx="1"/>
          </p:nvPr>
        </p:nvSpPr>
        <p:spPr>
          <a:xfrm>
            <a:off x="0" y="914400"/>
            <a:ext cx="5181600" cy="4800600"/>
          </a:xfrm>
        </p:spPr>
        <p:txBody>
          <a:bodyPr>
            <a:noAutofit/>
          </a:bodyPr>
          <a:lstStyle/>
          <a:p>
            <a:r>
              <a:rPr lang="en-US" sz="4000" dirty="0" smtClean="0"/>
              <a:t>The entire population and economy were involved in World War I in some way</a:t>
            </a:r>
          </a:p>
          <a:p>
            <a:pPr lvl="1"/>
            <a:r>
              <a:rPr lang="en-US" sz="4000" dirty="0" smtClean="0"/>
              <a:t>Soldiers</a:t>
            </a:r>
          </a:p>
          <a:p>
            <a:pPr lvl="1"/>
            <a:r>
              <a:rPr lang="en-US" sz="4000" dirty="0" smtClean="0"/>
              <a:t>Food Supplies</a:t>
            </a:r>
          </a:p>
          <a:p>
            <a:pPr lvl="1"/>
            <a:r>
              <a:rPr lang="en-US" sz="4000" dirty="0" smtClean="0"/>
              <a:t>Munitions</a:t>
            </a:r>
          </a:p>
          <a:p>
            <a:pPr lvl="1"/>
            <a:r>
              <a:rPr lang="en-US" sz="4000" dirty="0" smtClean="0"/>
              <a:t>Money</a:t>
            </a:r>
            <a:endParaRPr lang="en-US"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914400"/>
            <a:ext cx="3562350" cy="5600700"/>
          </a:xfrm>
          <a:prstGeom prst="rect">
            <a:avLst/>
          </a:prstGeom>
        </p:spPr>
      </p:pic>
    </p:spTree>
    <p:extLst>
      <p:ext uri="{BB962C8B-B14F-4D97-AF65-F5344CB8AC3E}">
        <p14:creationId xmlns:p14="http://schemas.microsoft.com/office/powerpoint/2010/main" val="2862534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title"/>
          </p:nvPr>
        </p:nvSpPr>
        <p:spPr/>
        <p:txBody>
          <a:bodyPr/>
          <a:lstStyle/>
          <a:p>
            <a:r>
              <a:rPr lang="en-US" dirty="0" smtClean="0"/>
              <a:t>End of World War I</a:t>
            </a:r>
            <a:endParaRPr lang="en-US" dirty="0"/>
          </a:p>
        </p:txBody>
      </p:sp>
    </p:spTree>
    <p:extLst>
      <p:ext uri="{BB962C8B-B14F-4D97-AF65-F5344CB8AC3E}">
        <p14:creationId xmlns:p14="http://schemas.microsoft.com/office/powerpoint/2010/main" val="2104396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00200"/>
            <a:ext cx="8458201" cy="4407408"/>
          </a:xfrm>
        </p:spPr>
        <p:txBody>
          <a:bodyPr>
            <a:noAutofit/>
          </a:bodyPr>
          <a:lstStyle/>
          <a:p>
            <a:r>
              <a:rPr lang="en-US" sz="3600" dirty="0" smtClean="0"/>
              <a:t>At Americans entered the battlefields of France, Allied armies enthusiastically welcomed them</a:t>
            </a:r>
          </a:p>
          <a:p>
            <a:pPr lvl="1"/>
            <a:r>
              <a:rPr lang="en-US" sz="3200" dirty="0" smtClean="0"/>
              <a:t>Came in at 10,000 troops a day</a:t>
            </a:r>
          </a:p>
          <a:p>
            <a:pPr lvl="1"/>
            <a:r>
              <a:rPr lang="en-US" sz="3200" dirty="0" smtClean="0"/>
              <a:t>Germans could not match these reinforcements</a:t>
            </a:r>
          </a:p>
          <a:p>
            <a:r>
              <a:rPr lang="en-US" sz="3600" dirty="0" smtClean="0"/>
              <a:t>The boost in numbers and morale was just enough to push the war to an end with an Allied Victory</a:t>
            </a:r>
            <a:endParaRPr lang="en-US" sz="3600" dirty="0"/>
          </a:p>
        </p:txBody>
      </p:sp>
      <p:sp>
        <p:nvSpPr>
          <p:cNvPr id="3" name="Title 2"/>
          <p:cNvSpPr>
            <a:spLocks noGrp="1"/>
          </p:cNvSpPr>
          <p:nvPr>
            <p:ph type="title"/>
          </p:nvPr>
        </p:nvSpPr>
        <p:spPr/>
        <p:txBody>
          <a:bodyPr/>
          <a:lstStyle/>
          <a:p>
            <a:r>
              <a:rPr lang="en-US" dirty="0" smtClean="0"/>
              <a:t>America Enters World War I</a:t>
            </a:r>
            <a:endParaRPr lang="en-US" dirty="0"/>
          </a:p>
        </p:txBody>
      </p:sp>
    </p:spTree>
    <p:extLst>
      <p:ext uri="{BB962C8B-B14F-4D97-AF65-F5344CB8AC3E}">
        <p14:creationId xmlns:p14="http://schemas.microsoft.com/office/powerpoint/2010/main" val="1445881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1" y="1719070"/>
            <a:ext cx="4343400" cy="4834129"/>
          </a:xfrm>
        </p:spPr>
        <p:txBody>
          <a:bodyPr>
            <a:noAutofit/>
          </a:bodyPr>
          <a:lstStyle/>
          <a:p>
            <a:r>
              <a:rPr lang="en-US" sz="3600" dirty="0" smtClean="0"/>
              <a:t>An armistice (cease fire) is signed with Germany and the Allied Powers</a:t>
            </a:r>
          </a:p>
          <a:p>
            <a:pPr lvl="1"/>
            <a:r>
              <a:rPr lang="en-US" sz="3200" dirty="0"/>
              <a:t>"the eleventh hour of the eleventh day of the eleventh </a:t>
            </a:r>
            <a:r>
              <a:rPr lang="en-US" sz="3200" dirty="0" smtClean="0"/>
              <a:t>month“</a:t>
            </a:r>
          </a:p>
          <a:p>
            <a:endParaRPr lang="en-US" sz="3600" dirty="0"/>
          </a:p>
        </p:txBody>
      </p:sp>
      <p:sp>
        <p:nvSpPr>
          <p:cNvPr id="3" name="Title 2"/>
          <p:cNvSpPr>
            <a:spLocks noGrp="1"/>
          </p:cNvSpPr>
          <p:nvPr>
            <p:ph type="title"/>
          </p:nvPr>
        </p:nvSpPr>
        <p:spPr/>
        <p:txBody>
          <a:bodyPr/>
          <a:lstStyle/>
          <a:p>
            <a:r>
              <a:rPr lang="en-US" dirty="0" smtClean="0"/>
              <a:t>November 11, 1918</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752600"/>
            <a:ext cx="4114799" cy="4724400"/>
          </a:xfrm>
          <a:prstGeom prst="rect">
            <a:avLst/>
          </a:prstGeom>
        </p:spPr>
      </p:pic>
    </p:spTree>
    <p:extLst>
      <p:ext uri="{BB962C8B-B14F-4D97-AF65-F5344CB8AC3E}">
        <p14:creationId xmlns:p14="http://schemas.microsoft.com/office/powerpoint/2010/main" val="728295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709" y="1600200"/>
            <a:ext cx="8430491" cy="4407408"/>
          </a:xfrm>
        </p:spPr>
        <p:txBody>
          <a:bodyPr>
            <a:noAutofit/>
          </a:bodyPr>
          <a:lstStyle/>
          <a:p>
            <a:r>
              <a:rPr lang="en-US" sz="4000" dirty="0" smtClean="0"/>
              <a:t>Self-Determination of Countries (self-rule)</a:t>
            </a:r>
            <a:endParaRPr lang="en-US" sz="4000" dirty="0" smtClean="0"/>
          </a:p>
          <a:p>
            <a:r>
              <a:rPr lang="en-US" sz="4000" dirty="0" smtClean="0"/>
              <a:t>Freedom to navigate the seas</a:t>
            </a:r>
          </a:p>
          <a:p>
            <a:r>
              <a:rPr lang="en-US" sz="4000" dirty="0" smtClean="0"/>
              <a:t>Mandate System (control of land from one country to another)</a:t>
            </a:r>
            <a:endParaRPr lang="en-US" sz="4000" dirty="0" smtClean="0"/>
          </a:p>
          <a:p>
            <a:r>
              <a:rPr lang="en-US" sz="4000" dirty="0" smtClean="0"/>
              <a:t>The </a:t>
            </a:r>
            <a:r>
              <a:rPr lang="en-US" sz="4000" dirty="0" smtClean="0"/>
              <a:t>League of  Nations should be formed</a:t>
            </a:r>
          </a:p>
        </p:txBody>
      </p:sp>
      <p:sp>
        <p:nvSpPr>
          <p:cNvPr id="3" name="Title 2"/>
          <p:cNvSpPr>
            <a:spLocks noGrp="1"/>
          </p:cNvSpPr>
          <p:nvPr>
            <p:ph type="title"/>
          </p:nvPr>
        </p:nvSpPr>
        <p:spPr/>
        <p:txBody>
          <a:bodyPr/>
          <a:lstStyle/>
          <a:p>
            <a:r>
              <a:rPr lang="en-US" dirty="0" smtClean="0"/>
              <a:t>Woodrow Wilson’s 14 Points</a:t>
            </a:r>
            <a:endParaRPr lang="en-US" dirty="0"/>
          </a:p>
        </p:txBody>
      </p:sp>
    </p:spTree>
    <p:extLst>
      <p:ext uri="{BB962C8B-B14F-4D97-AF65-F5344CB8AC3E}">
        <p14:creationId xmlns:p14="http://schemas.microsoft.com/office/powerpoint/2010/main" val="2636762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6019801" cy="4407408"/>
          </a:xfrm>
        </p:spPr>
        <p:txBody>
          <a:bodyPr>
            <a:noAutofit/>
          </a:bodyPr>
          <a:lstStyle/>
          <a:p>
            <a:r>
              <a:rPr lang="en-US" sz="3200" dirty="0" smtClean="0"/>
              <a:t>A collection of many different countries designed to keep peace between each of them</a:t>
            </a:r>
          </a:p>
          <a:p>
            <a:r>
              <a:rPr lang="en-US" sz="3200" dirty="0" smtClean="0"/>
              <a:t>Any disagreements among countries would be brought to this League and the dispute would be settled diplomatically instead of with war</a:t>
            </a:r>
            <a:endParaRPr lang="en-US" sz="3200" dirty="0"/>
          </a:p>
        </p:txBody>
      </p:sp>
      <p:sp>
        <p:nvSpPr>
          <p:cNvPr id="3" name="Title 2"/>
          <p:cNvSpPr>
            <a:spLocks noGrp="1"/>
          </p:cNvSpPr>
          <p:nvPr>
            <p:ph type="title"/>
          </p:nvPr>
        </p:nvSpPr>
        <p:spPr/>
        <p:txBody>
          <a:bodyPr/>
          <a:lstStyle/>
          <a:p>
            <a:r>
              <a:rPr lang="en-US" dirty="0" smtClean="0"/>
              <a:t>League of Nations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600200"/>
            <a:ext cx="2895600" cy="5105399"/>
          </a:xfrm>
          <a:prstGeom prst="rect">
            <a:avLst/>
          </a:prstGeom>
        </p:spPr>
      </p:pic>
    </p:spTree>
    <p:extLst>
      <p:ext uri="{BB962C8B-B14F-4D97-AF65-F5344CB8AC3E}">
        <p14:creationId xmlns:p14="http://schemas.microsoft.com/office/powerpoint/2010/main" val="3914899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8610601" cy="4407408"/>
          </a:xfrm>
        </p:spPr>
        <p:txBody>
          <a:bodyPr>
            <a:noAutofit/>
          </a:bodyPr>
          <a:lstStyle/>
          <a:p>
            <a:r>
              <a:rPr lang="en-US" sz="3200" dirty="0" smtClean="0"/>
              <a:t>In America, the idea of the League was very popular with the public, but not with the Republican Congress</a:t>
            </a:r>
          </a:p>
          <a:p>
            <a:pPr lvl="1"/>
            <a:r>
              <a:rPr lang="en-US" sz="2800" dirty="0" smtClean="0"/>
              <a:t>The fear was that America would be put into an expensive organization where American interests may be lost</a:t>
            </a:r>
          </a:p>
          <a:p>
            <a:r>
              <a:rPr lang="en-US" sz="3200" dirty="0" smtClean="0"/>
              <a:t>Even though it was the President of the United States that came up with the League, America would not join it</a:t>
            </a:r>
          </a:p>
          <a:p>
            <a:r>
              <a:rPr lang="en-US" sz="3200" dirty="0" smtClean="0"/>
              <a:t>The League would be doomed to fail</a:t>
            </a:r>
            <a:endParaRPr lang="en-US" sz="3200" dirty="0"/>
          </a:p>
        </p:txBody>
      </p:sp>
      <p:sp>
        <p:nvSpPr>
          <p:cNvPr id="3" name="Title 2"/>
          <p:cNvSpPr>
            <a:spLocks noGrp="1"/>
          </p:cNvSpPr>
          <p:nvPr>
            <p:ph type="title"/>
          </p:nvPr>
        </p:nvSpPr>
        <p:spPr/>
        <p:txBody>
          <a:bodyPr/>
          <a:lstStyle/>
          <a:p>
            <a:r>
              <a:rPr lang="en-US" dirty="0" smtClean="0"/>
              <a:t>League of Nations</a:t>
            </a:r>
            <a:endParaRPr lang="en-US" dirty="0"/>
          </a:p>
        </p:txBody>
      </p:sp>
    </p:spTree>
    <p:extLst>
      <p:ext uri="{BB962C8B-B14F-4D97-AF65-F5344CB8AC3E}">
        <p14:creationId xmlns:p14="http://schemas.microsoft.com/office/powerpoint/2010/main" val="558184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3854"/>
            <a:ext cx="9144000" cy="6844145"/>
          </a:xfrm>
        </p:spPr>
      </p:pic>
    </p:spTree>
    <p:extLst>
      <p:ext uri="{BB962C8B-B14F-4D97-AF65-F5344CB8AC3E}">
        <p14:creationId xmlns:p14="http://schemas.microsoft.com/office/powerpoint/2010/main" val="17588428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200" dirty="0" smtClean="0"/>
              <a:t>The French and English demanded harsh punishment for Germany</a:t>
            </a:r>
          </a:p>
          <a:p>
            <a:pPr lvl="1"/>
            <a:r>
              <a:rPr lang="en-US" sz="2800" dirty="0" smtClean="0"/>
              <a:t>This would lead to a massive depression for Germany</a:t>
            </a:r>
          </a:p>
          <a:p>
            <a:pPr lvl="1"/>
            <a:r>
              <a:rPr lang="en-US" sz="2800" dirty="0" smtClean="0"/>
              <a:t>The anger felt by Germans would lead to World War II</a:t>
            </a:r>
          </a:p>
          <a:p>
            <a:r>
              <a:rPr lang="en-US" sz="3200" dirty="0" smtClean="0"/>
              <a:t>The League of Nations would be created here, but never gain much power</a:t>
            </a:r>
          </a:p>
          <a:p>
            <a:r>
              <a:rPr lang="en-US" sz="3200" dirty="0" smtClean="0"/>
              <a:t>Many new countries are created after the war</a:t>
            </a:r>
            <a:endParaRPr lang="en-US" sz="3200" dirty="0"/>
          </a:p>
        </p:txBody>
      </p:sp>
      <p:sp>
        <p:nvSpPr>
          <p:cNvPr id="3" name="Title 2"/>
          <p:cNvSpPr>
            <a:spLocks noGrp="1"/>
          </p:cNvSpPr>
          <p:nvPr>
            <p:ph type="title"/>
          </p:nvPr>
        </p:nvSpPr>
        <p:spPr/>
        <p:txBody>
          <a:bodyPr/>
          <a:lstStyle/>
          <a:p>
            <a:r>
              <a:rPr lang="en-US" dirty="0" smtClean="0"/>
              <a:t>Treaty of Versailles</a:t>
            </a:r>
            <a:endParaRPr lang="en-US" dirty="0"/>
          </a:p>
        </p:txBody>
      </p:sp>
    </p:spTree>
    <p:extLst>
      <p:ext uri="{BB962C8B-B14F-4D97-AF65-F5344CB8AC3E}">
        <p14:creationId xmlns:p14="http://schemas.microsoft.com/office/powerpoint/2010/main" val="37453613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8" y="0"/>
            <a:ext cx="9150927" cy="6858000"/>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300256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458200" cy="1143000"/>
          </a:xfrm>
        </p:spPr>
        <p:txBody>
          <a:bodyPr/>
          <a:lstStyle/>
          <a:p>
            <a:r>
              <a:rPr lang="en-US" dirty="0" smtClean="0"/>
              <a:t>Committee on Public Information</a:t>
            </a:r>
            <a:endParaRPr lang="en-US" dirty="0"/>
          </a:p>
        </p:txBody>
      </p:sp>
      <p:sp>
        <p:nvSpPr>
          <p:cNvPr id="3" name="Content Placeholder 2"/>
          <p:cNvSpPr>
            <a:spLocks noGrp="1"/>
          </p:cNvSpPr>
          <p:nvPr>
            <p:ph idx="1"/>
          </p:nvPr>
        </p:nvSpPr>
        <p:spPr>
          <a:xfrm>
            <a:off x="0" y="1371600"/>
            <a:ext cx="8382000" cy="4800600"/>
          </a:xfrm>
        </p:spPr>
        <p:txBody>
          <a:bodyPr>
            <a:noAutofit/>
          </a:bodyPr>
          <a:lstStyle/>
          <a:p>
            <a:r>
              <a:rPr lang="en-US" sz="3200" dirty="0" smtClean="0"/>
              <a:t>Created to influence U.S. public opinion on the American participation in World War I</a:t>
            </a:r>
          </a:p>
          <a:p>
            <a:pPr lvl="1"/>
            <a:r>
              <a:rPr lang="en-US" sz="3200" dirty="0" smtClean="0"/>
              <a:t>Newspapers</a:t>
            </a:r>
          </a:p>
          <a:p>
            <a:pPr lvl="1"/>
            <a:r>
              <a:rPr lang="en-US" sz="3200" dirty="0" smtClean="0"/>
              <a:t>Posters</a:t>
            </a:r>
          </a:p>
          <a:p>
            <a:pPr lvl="1"/>
            <a:r>
              <a:rPr lang="en-US" sz="3200" dirty="0" smtClean="0"/>
              <a:t>Radio</a:t>
            </a:r>
          </a:p>
          <a:p>
            <a:pPr lvl="1"/>
            <a:r>
              <a:rPr lang="en-US" sz="3200" dirty="0" smtClean="0"/>
              <a:t>Telegraphs</a:t>
            </a:r>
          </a:p>
          <a:p>
            <a:pPr lvl="1"/>
            <a:r>
              <a:rPr lang="en-US" sz="3200" dirty="0" smtClean="0"/>
              <a:t>Movies</a:t>
            </a:r>
          </a:p>
          <a:p>
            <a:pPr lvl="1"/>
            <a:r>
              <a:rPr lang="en-US" sz="3200" dirty="0" smtClean="0"/>
              <a:t>Four Minute Men – volunteers who spoke about the war at social events</a:t>
            </a:r>
            <a:endParaRPr lang="en-US" sz="3200" dirty="0"/>
          </a:p>
        </p:txBody>
      </p:sp>
    </p:spTree>
    <p:extLst>
      <p:ext uri="{BB962C8B-B14F-4D97-AF65-F5344CB8AC3E}">
        <p14:creationId xmlns:p14="http://schemas.microsoft.com/office/powerpoint/2010/main" val="465660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965847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705452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36" y="0"/>
            <a:ext cx="9178636" cy="6858000"/>
          </a:xfrm>
        </p:spPr>
      </p:pic>
    </p:spTree>
    <p:extLst>
      <p:ext uri="{BB962C8B-B14F-4D97-AF65-F5344CB8AC3E}">
        <p14:creationId xmlns:p14="http://schemas.microsoft.com/office/powerpoint/2010/main" val="3532527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http://www.youtube.com/watch?v=rRpuOZoMtLc</a:t>
            </a:r>
            <a:endParaRPr lang="en-US" dirty="0"/>
          </a:p>
        </p:txBody>
      </p:sp>
    </p:spTree>
    <p:extLst>
      <p:ext uri="{BB962C8B-B14F-4D97-AF65-F5344CB8AC3E}">
        <p14:creationId xmlns:p14="http://schemas.microsoft.com/office/powerpoint/2010/main" val="4254805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Food Administration</a:t>
            </a:r>
            <a:endParaRPr lang="en-US" dirty="0"/>
          </a:p>
        </p:txBody>
      </p:sp>
      <p:sp>
        <p:nvSpPr>
          <p:cNvPr id="3" name="Content Placeholder 2"/>
          <p:cNvSpPr>
            <a:spLocks noGrp="1"/>
          </p:cNvSpPr>
          <p:nvPr>
            <p:ph idx="1"/>
          </p:nvPr>
        </p:nvSpPr>
        <p:spPr>
          <a:xfrm>
            <a:off x="0" y="1600200"/>
            <a:ext cx="8077200" cy="4800600"/>
          </a:xfrm>
        </p:spPr>
        <p:txBody>
          <a:bodyPr>
            <a:noAutofit/>
          </a:bodyPr>
          <a:lstStyle/>
          <a:p>
            <a:r>
              <a:rPr lang="en-US" sz="3600" dirty="0" smtClean="0"/>
              <a:t>Launched by Herbert Hoover</a:t>
            </a:r>
          </a:p>
          <a:p>
            <a:pPr lvl="1"/>
            <a:r>
              <a:rPr lang="en-US" sz="3600" dirty="0" smtClean="0"/>
              <a:t>Taught Americans how to budget the way they ate their food</a:t>
            </a:r>
          </a:p>
          <a:p>
            <a:pPr lvl="1"/>
            <a:r>
              <a:rPr lang="en-US" sz="3600" dirty="0" smtClean="0"/>
              <a:t>Grew “victory gardens”</a:t>
            </a:r>
          </a:p>
          <a:p>
            <a:pPr lvl="1"/>
            <a:r>
              <a:rPr lang="en-US" sz="3600" dirty="0" smtClean="0"/>
              <a:t>“</a:t>
            </a:r>
            <a:r>
              <a:rPr lang="en-US" sz="3600" dirty="0"/>
              <a:t>Gasless” </a:t>
            </a:r>
            <a:r>
              <a:rPr lang="en-US" sz="3600" dirty="0" smtClean="0"/>
              <a:t>Sundays</a:t>
            </a:r>
          </a:p>
          <a:p>
            <a:pPr lvl="1"/>
            <a:r>
              <a:rPr lang="en-US" sz="3600" dirty="0" smtClean="0"/>
              <a:t>“</a:t>
            </a:r>
            <a:r>
              <a:rPr lang="en-US" sz="3600" dirty="0" err="1" smtClean="0"/>
              <a:t>Fueless</a:t>
            </a:r>
            <a:r>
              <a:rPr lang="en-US" sz="3600" dirty="0" smtClean="0"/>
              <a:t>” Mondays</a:t>
            </a:r>
          </a:p>
          <a:p>
            <a:pPr lvl="1"/>
            <a:r>
              <a:rPr lang="en-US" sz="3600" dirty="0"/>
              <a:t>“Meatless” </a:t>
            </a:r>
            <a:r>
              <a:rPr lang="en-US" sz="3600" dirty="0" smtClean="0"/>
              <a:t>Tuesdays</a:t>
            </a:r>
          </a:p>
          <a:p>
            <a:pPr lvl="1"/>
            <a:r>
              <a:rPr lang="en-US" sz="3600" dirty="0"/>
              <a:t>“</a:t>
            </a:r>
            <a:r>
              <a:rPr lang="en-US" sz="3600" dirty="0" err="1"/>
              <a:t>Wheatless</a:t>
            </a:r>
            <a:r>
              <a:rPr lang="en-US" sz="3600" dirty="0"/>
              <a:t>” Wednesdays</a:t>
            </a:r>
          </a:p>
          <a:p>
            <a:pPr lvl="1"/>
            <a:endParaRPr lang="en-US" sz="3600" dirty="0" smtClean="0"/>
          </a:p>
          <a:p>
            <a:pPr marL="411480" lvl="1" indent="0">
              <a:buNone/>
            </a:pPr>
            <a:endParaRPr lang="en-US" sz="3600" dirty="0"/>
          </a:p>
        </p:txBody>
      </p:sp>
    </p:spTree>
    <p:extLst>
      <p:ext uri="{BB962C8B-B14F-4D97-AF65-F5344CB8AC3E}">
        <p14:creationId xmlns:p14="http://schemas.microsoft.com/office/powerpoint/2010/main" val="3267722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0782"/>
            <a:ext cx="9144000" cy="6878782"/>
          </a:xfrm>
        </p:spPr>
      </p:pic>
    </p:spTree>
    <p:extLst>
      <p:ext uri="{BB962C8B-B14F-4D97-AF65-F5344CB8AC3E}">
        <p14:creationId xmlns:p14="http://schemas.microsoft.com/office/powerpoint/2010/main" val="16932781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399</TotalTime>
  <Words>690</Words>
  <Application>Microsoft Office PowerPoint</Application>
  <PresentationFormat>On-screen Show (4:3)</PresentationFormat>
  <Paragraphs>82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Adjacency</vt:lpstr>
      <vt:lpstr>America’s Home Front During WWI</vt:lpstr>
      <vt:lpstr>Citizens Get Involved</vt:lpstr>
      <vt:lpstr>Committee on Public Information</vt:lpstr>
      <vt:lpstr>PowerPoint Presentation</vt:lpstr>
      <vt:lpstr>PowerPoint Presentation</vt:lpstr>
      <vt:lpstr>PowerPoint Presentation</vt:lpstr>
      <vt:lpstr>PowerPoint Presentation</vt:lpstr>
      <vt:lpstr>U.S. Food Administration</vt:lpstr>
      <vt:lpstr>PowerPoint Presentation</vt:lpstr>
      <vt:lpstr>PowerPoint Presentation</vt:lpstr>
      <vt:lpstr>PowerPoint Presentation</vt:lpstr>
      <vt:lpstr>Women</vt:lpstr>
      <vt:lpstr>PowerPoint Presentation</vt:lpstr>
      <vt:lpstr>Women</vt:lpstr>
      <vt:lpstr>Children</vt:lpstr>
      <vt:lpstr>Children</vt:lpstr>
      <vt:lpstr>Group Exercise…</vt:lpstr>
      <vt:lpstr>German Citizens</vt:lpstr>
      <vt:lpstr>Civil Liberties</vt:lpstr>
      <vt:lpstr>End of World War I</vt:lpstr>
      <vt:lpstr>America Enters World War I</vt:lpstr>
      <vt:lpstr>November 11, 1918</vt:lpstr>
      <vt:lpstr>Woodrow Wilson’s 14 Points</vt:lpstr>
      <vt:lpstr>League of Nations</vt:lpstr>
      <vt:lpstr>League of Nations</vt:lpstr>
      <vt:lpstr>PowerPoint Presentation</vt:lpstr>
      <vt:lpstr>Treaty of Versailles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America’s Home Front During WWI</dc:title>
  <dc:creator>Joseph M. Rorrer</dc:creator>
  <cp:lastModifiedBy>Joseph M. Rorrer</cp:lastModifiedBy>
  <cp:revision>12</cp:revision>
  <dcterms:created xsi:type="dcterms:W3CDTF">2013-10-10T18:16:32Z</dcterms:created>
  <dcterms:modified xsi:type="dcterms:W3CDTF">2013-10-21T18:31:26Z</dcterms:modified>
</cp:coreProperties>
</file>