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0" r:id="rId3"/>
    <p:sldId id="261" r:id="rId4"/>
    <p:sldId id="262" r:id="rId5"/>
    <p:sldId id="263" r:id="rId6"/>
    <p:sldId id="267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92B1-4417-4B7D-8205-7CE86B26238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711B-AF73-4A9E-B5FD-89956C5B53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92B1-4417-4B7D-8205-7CE86B26238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711B-AF73-4A9E-B5FD-89956C5B5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92B1-4417-4B7D-8205-7CE86B26238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711B-AF73-4A9E-B5FD-89956C5B5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92B1-4417-4B7D-8205-7CE86B26238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711B-AF73-4A9E-B5FD-89956C5B5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92B1-4417-4B7D-8205-7CE86B26238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711B-AF73-4A9E-B5FD-89956C5B53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92B1-4417-4B7D-8205-7CE86B26238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711B-AF73-4A9E-B5FD-89956C5B5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92B1-4417-4B7D-8205-7CE86B26238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711B-AF73-4A9E-B5FD-89956C5B5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92B1-4417-4B7D-8205-7CE86B26238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711B-AF73-4A9E-B5FD-89956C5B5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92B1-4417-4B7D-8205-7CE86B26238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711B-AF73-4A9E-B5FD-89956C5B5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92B1-4417-4B7D-8205-7CE86B26238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711B-AF73-4A9E-B5FD-89956C5B531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2E892B1-4417-4B7D-8205-7CE86B26238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0DA711B-AF73-4A9E-B5FD-89956C5B53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E892B1-4417-4B7D-8205-7CE86B262388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0DA711B-AF73-4A9E-B5FD-89956C5B53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Land Ordinance of 1785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1447800"/>
            <a:ext cx="9130145" cy="5410200"/>
          </a:xfrm>
        </p:spPr>
      </p:pic>
    </p:spTree>
    <p:extLst>
      <p:ext uri="{BB962C8B-B14F-4D97-AF65-F5344CB8AC3E}">
        <p14:creationId xmlns:p14="http://schemas.microsoft.com/office/powerpoint/2010/main" val="317749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Ordinance of 1785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>
            <a:noAutofit/>
          </a:bodyPr>
          <a:lstStyle/>
          <a:p>
            <a:r>
              <a:rPr lang="en-US" sz="4400" dirty="0"/>
              <a:t>A</a:t>
            </a:r>
            <a:r>
              <a:rPr lang="en-US" sz="4400" dirty="0" smtClean="0"/>
              <a:t>uthorized the surveying of the Northwest Territory 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>
                <a:solidFill>
                  <a:srgbClr val="FF0000"/>
                </a:solidFill>
              </a:rPr>
              <a:t>D</a:t>
            </a:r>
            <a:r>
              <a:rPr lang="en-US" sz="4400" dirty="0" smtClean="0">
                <a:solidFill>
                  <a:srgbClr val="FF0000"/>
                </a:solidFill>
              </a:rPr>
              <a:t>ivided the Northwest Territory into townships six miles square, each composed of 36 “sections” of 640 acres </a:t>
            </a:r>
          </a:p>
        </p:txBody>
      </p:sp>
    </p:spTree>
    <p:extLst>
      <p:ext uri="{BB962C8B-B14F-4D97-AF65-F5344CB8AC3E}">
        <p14:creationId xmlns:p14="http://schemas.microsoft.com/office/powerpoint/2010/main" val="28960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Ordinance of 1785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855" y="1524000"/>
            <a:ext cx="8229600" cy="4625609"/>
          </a:xfrm>
        </p:spPr>
        <p:txBody>
          <a:bodyPr>
            <a:noAutofit/>
          </a:bodyPr>
          <a:lstStyle/>
          <a:p>
            <a:r>
              <a:rPr lang="en-US" sz="4400" dirty="0"/>
              <a:t>S</a:t>
            </a:r>
            <a:r>
              <a:rPr lang="en-US" sz="4400" dirty="0" smtClean="0"/>
              <a:t>tipulated that surveyed land would be sold at auction, starting at a dollar an acre. 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>
                <a:solidFill>
                  <a:srgbClr val="FF0000"/>
                </a:solidFill>
              </a:rPr>
              <a:t>P</a:t>
            </a:r>
            <a:r>
              <a:rPr lang="en-US" sz="4400" dirty="0" smtClean="0">
                <a:solidFill>
                  <a:srgbClr val="FF0000"/>
                </a:solidFill>
              </a:rPr>
              <a:t>rovided for the proceeds from the sale of one section to be used to fund public education.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1442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Shays’ Rebellion (1786)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2" y="1600200"/>
            <a:ext cx="9067800" cy="4525963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American economy was in deep depression in the 1780s.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The shortage of currency made it difficult for people to pay their debts and taxes.</a:t>
            </a:r>
          </a:p>
          <a:p>
            <a:r>
              <a:rPr lang="en-US" sz="4000" dirty="0" smtClean="0"/>
              <a:t>Farmers feared foreclosure (i.e., seizure of mortgaged property by a bank if payments are not made).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344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2"/>
            <a:ext cx="8229600" cy="1143000"/>
          </a:xfrm>
        </p:spPr>
        <p:txBody>
          <a:bodyPr/>
          <a:lstStyle/>
          <a:p>
            <a:r>
              <a:rPr lang="en-US" dirty="0" smtClean="0"/>
              <a:t>Shays’ Rebellion (1786)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In 1786, a group of farmers in western Massachusetts, under the leadership of Daniel Shays, blockaded the courthouse to keep it from doing business and then attacked the federal arsenal in Springfield, Massachusetts.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inability of the central government to put down this rebellion convinced many people that a stronger central government was needed. </a:t>
            </a:r>
          </a:p>
          <a:p>
            <a:r>
              <a:rPr lang="en-US" dirty="0" smtClean="0"/>
              <a:t>This was one factor that led to the Constitutional Convention.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Northwest Ordinance of 1787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1447800"/>
            <a:ext cx="9130145" cy="5410200"/>
          </a:xfrm>
        </p:spPr>
      </p:pic>
    </p:spTree>
    <p:extLst>
      <p:ext uri="{BB962C8B-B14F-4D97-AF65-F5344CB8AC3E}">
        <p14:creationId xmlns:p14="http://schemas.microsoft.com/office/powerpoint/2010/main" val="23058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Northwest Ordinance of 1787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Authorized </a:t>
            </a:r>
            <a:r>
              <a:rPr lang="en-US" sz="4000" dirty="0"/>
              <a:t>the creation of three to five states out of the Northwest Territory </a:t>
            </a:r>
          </a:p>
          <a:p>
            <a:endParaRPr lang="en-US" sz="4000" dirty="0"/>
          </a:p>
          <a:p>
            <a:r>
              <a:rPr lang="en-US" sz="4000" dirty="0">
                <a:solidFill>
                  <a:srgbClr val="FF0000"/>
                </a:solidFill>
              </a:rPr>
              <a:t>A</a:t>
            </a:r>
            <a:r>
              <a:rPr lang="en-US" sz="4000" dirty="0" smtClean="0">
                <a:solidFill>
                  <a:srgbClr val="FF0000"/>
                </a:solidFill>
              </a:rPr>
              <a:t>uthorized </a:t>
            </a:r>
            <a:r>
              <a:rPr lang="en-US" sz="4000" dirty="0">
                <a:solidFill>
                  <a:srgbClr val="FF0000"/>
                </a:solidFill>
              </a:rPr>
              <a:t>the admittance of new states as full equals to the original 13 states </a:t>
            </a:r>
          </a:p>
        </p:txBody>
      </p:sp>
    </p:spTree>
    <p:extLst>
      <p:ext uri="{BB962C8B-B14F-4D97-AF65-F5344CB8AC3E}">
        <p14:creationId xmlns:p14="http://schemas.microsoft.com/office/powerpoint/2010/main" val="92889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Northwest Ordinance of 1787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9144000" cy="4876800"/>
          </a:xfrm>
        </p:spPr>
        <p:txBody>
          <a:bodyPr>
            <a:noAutofit/>
          </a:bodyPr>
          <a:lstStyle/>
          <a:p>
            <a:r>
              <a:rPr lang="en-US" sz="3600" dirty="0"/>
              <a:t>S</a:t>
            </a:r>
            <a:r>
              <a:rPr lang="en-US" sz="3600" dirty="0" smtClean="0"/>
              <a:t>et </a:t>
            </a:r>
            <a:r>
              <a:rPr lang="en-US" sz="3600" dirty="0"/>
              <a:t>up stages that an area would go through on its way to statehood: </a:t>
            </a:r>
          </a:p>
          <a:p>
            <a:pPr lvl="1"/>
            <a:r>
              <a:rPr lang="en-US" sz="3200" dirty="0" smtClean="0"/>
              <a:t>Congress </a:t>
            </a:r>
            <a:r>
              <a:rPr lang="en-US" sz="3200" dirty="0"/>
              <a:t>would appoint a governor and a council to rule until the population reached 5,000. 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At </a:t>
            </a:r>
            <a:r>
              <a:rPr lang="en-US" sz="3200" dirty="0">
                <a:solidFill>
                  <a:srgbClr val="FF0000"/>
                </a:solidFill>
              </a:rPr>
              <a:t>that point, settlers could elect an assembly to pass laws until the population reached 60,000. </a:t>
            </a:r>
          </a:p>
          <a:p>
            <a:pPr lvl="1"/>
            <a:r>
              <a:rPr lang="en-US" sz="3200" dirty="0" smtClean="0"/>
              <a:t>At </a:t>
            </a:r>
            <a:r>
              <a:rPr lang="en-US" sz="3200" dirty="0"/>
              <a:t>that point, settlers could adopt their own constitution and petition Congress for statehood. </a:t>
            </a:r>
          </a:p>
        </p:txBody>
      </p:sp>
    </p:spTree>
    <p:extLst>
      <p:ext uri="{BB962C8B-B14F-4D97-AF65-F5344CB8AC3E}">
        <p14:creationId xmlns:p14="http://schemas.microsoft.com/office/powerpoint/2010/main" val="277775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Northwest Ordinance of 1787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1"/>
            <a:ext cx="9144000" cy="4876800"/>
          </a:xfrm>
        </p:spPr>
        <p:txBody>
          <a:bodyPr>
            <a:noAutofit/>
          </a:bodyPr>
          <a:lstStyle/>
          <a:p>
            <a:r>
              <a:rPr lang="en-US" sz="4400" dirty="0"/>
              <a:t>protected civil liberties, made provision for public education, and prohibited slavery within the </a:t>
            </a:r>
            <a:r>
              <a:rPr lang="en-US" sz="4400" dirty="0" smtClean="0"/>
              <a:t>Northwest </a:t>
            </a:r>
            <a:r>
              <a:rPr lang="en-US" sz="4400" dirty="0"/>
              <a:t>Territory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130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</TotalTime>
  <Words>333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Land Ordinance of 1785</vt:lpstr>
      <vt:lpstr>Land Ordinance of 1785</vt:lpstr>
      <vt:lpstr>Land Ordinance of 1785</vt:lpstr>
      <vt:lpstr>Shays’ Rebellion (1786)</vt:lpstr>
      <vt:lpstr>Shays’ Rebellion (1786)</vt:lpstr>
      <vt:lpstr>The Northwest Ordinance of 1787 </vt:lpstr>
      <vt:lpstr>The Northwest Ordinance of 1787 </vt:lpstr>
      <vt:lpstr>The Northwest Ordinance of 1787 </vt:lpstr>
      <vt:lpstr>The Northwest Ordinance of 1787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Ordinance of 1785</dc:title>
  <dc:creator>Joseph M. Rorrer</dc:creator>
  <cp:lastModifiedBy>Joseph M. Rorrer</cp:lastModifiedBy>
  <cp:revision>2</cp:revision>
  <dcterms:created xsi:type="dcterms:W3CDTF">2013-08-29T02:46:00Z</dcterms:created>
  <dcterms:modified xsi:type="dcterms:W3CDTF">2013-08-29T03:05:40Z</dcterms:modified>
</cp:coreProperties>
</file>