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7" r:id="rId9"/>
    <p:sldId id="261" r:id="rId10"/>
    <p:sldId id="266" r:id="rId11"/>
    <p:sldId id="262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13E988F-FF70-4028-A8C0-308D957E24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0E42BD9-8E18-4223-8BD3-536FF7CB5460}" type="datetimeFigureOut">
              <a:rPr lang="en-US" smtClean="0"/>
              <a:t>3/18/2013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543800" cy="2593975"/>
          </a:xfrm>
        </p:spPr>
        <p:txBody>
          <a:bodyPr/>
          <a:lstStyle/>
          <a:p>
            <a:r>
              <a:rPr lang="en-US" dirty="0" smtClean="0"/>
              <a:t>African Americans after the Civil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7467600" cy="3276600"/>
          </a:xfrm>
        </p:spPr>
        <p:txBody>
          <a:bodyPr>
            <a:noAutofit/>
          </a:bodyPr>
          <a:lstStyle/>
          <a:p>
            <a:r>
              <a:rPr lang="en-US" sz="2800" dirty="0"/>
              <a:t>Discrimination and segregation against </a:t>
            </a:r>
            <a:r>
              <a:rPr lang="en-US" sz="2800" dirty="0" smtClean="0"/>
              <a:t>African </a:t>
            </a:r>
            <a:r>
              <a:rPr lang="en-US" sz="2800" dirty="0"/>
              <a:t>Americans intensified and took </a:t>
            </a:r>
            <a:r>
              <a:rPr lang="en-US" sz="2800" dirty="0" smtClean="0"/>
              <a:t>new </a:t>
            </a:r>
            <a:r>
              <a:rPr lang="en-US" sz="2800" dirty="0"/>
              <a:t>forms in the late nineteenth century </a:t>
            </a:r>
            <a:r>
              <a:rPr lang="en-US" sz="2800" dirty="0" smtClean="0"/>
              <a:t>and </a:t>
            </a:r>
            <a:r>
              <a:rPr lang="en-US" sz="2800" dirty="0"/>
              <a:t>early twentieth century.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African Americans disagreed about </a:t>
            </a:r>
          </a:p>
          <a:p>
            <a:r>
              <a:rPr lang="en-US" sz="2800" dirty="0"/>
              <a:t>how to respond to the developments.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6243659"/>
            <a:ext cx="105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VUS.8c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90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"/>
            <a:ext cx="6400799" cy="6096000"/>
          </a:xfrm>
        </p:spPr>
      </p:pic>
    </p:spTree>
    <p:extLst>
      <p:ext uri="{BB962C8B-B14F-4D97-AF65-F5344CB8AC3E}">
        <p14:creationId xmlns:p14="http://schemas.microsoft.com/office/powerpoint/2010/main" val="8494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Booker T. Washington believed the </a:t>
            </a:r>
            <a:r>
              <a:rPr lang="en-US" sz="3600" dirty="0" smtClean="0"/>
              <a:t>way </a:t>
            </a:r>
            <a:r>
              <a:rPr lang="en-US" sz="3600" dirty="0"/>
              <a:t>to equality was through </a:t>
            </a:r>
            <a:r>
              <a:rPr lang="en-US" sz="3600" dirty="0" smtClean="0"/>
              <a:t>vocational </a:t>
            </a:r>
            <a:r>
              <a:rPr lang="en-US" sz="3600" dirty="0"/>
              <a:t>education and economic </a:t>
            </a:r>
            <a:r>
              <a:rPr lang="en-US" sz="3600" dirty="0" smtClean="0"/>
              <a:t>success; </a:t>
            </a:r>
            <a:r>
              <a:rPr lang="en-US" sz="3600" dirty="0"/>
              <a:t>he accepted social </a:t>
            </a:r>
            <a:r>
              <a:rPr lang="en-US" sz="3600" dirty="0" smtClean="0"/>
              <a:t>separation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6934200" cy="6019800"/>
          </a:xfrm>
        </p:spPr>
      </p:pic>
    </p:spTree>
    <p:extLst>
      <p:ext uri="{BB962C8B-B14F-4D97-AF65-F5344CB8AC3E}">
        <p14:creationId xmlns:p14="http://schemas.microsoft.com/office/powerpoint/2010/main" val="21779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76200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W.E.B</a:t>
            </a:r>
            <a:r>
              <a:rPr lang="en-US" sz="3600" dirty="0"/>
              <a:t>. Du Bois believed that </a:t>
            </a:r>
            <a:r>
              <a:rPr lang="en-US" sz="3600" dirty="0" smtClean="0"/>
              <a:t>education </a:t>
            </a:r>
            <a:r>
              <a:rPr lang="en-US" sz="3600" dirty="0"/>
              <a:t>was meaningless without </a:t>
            </a:r>
            <a:r>
              <a:rPr lang="en-US" sz="3600" dirty="0" smtClean="0"/>
              <a:t>equality</a:t>
            </a:r>
            <a:r>
              <a:rPr lang="en-US" sz="3600" dirty="0"/>
              <a:t>. He supported </a:t>
            </a:r>
            <a:r>
              <a:rPr lang="en-US" sz="3600" dirty="0" smtClean="0"/>
              <a:t>political equality for African Americans by helping </a:t>
            </a:r>
            <a:r>
              <a:rPr lang="en-US" sz="3600" dirty="0"/>
              <a:t>to form the National </a:t>
            </a:r>
            <a:r>
              <a:rPr lang="en-US" sz="3600" dirty="0" smtClean="0"/>
              <a:t>Association </a:t>
            </a:r>
            <a:r>
              <a:rPr lang="en-US" sz="3600" dirty="0"/>
              <a:t>for the Advancement </a:t>
            </a:r>
            <a:r>
              <a:rPr lang="en-US" sz="3600" dirty="0" smtClean="0"/>
              <a:t>of </a:t>
            </a:r>
            <a:r>
              <a:rPr lang="en-US" sz="3600" dirty="0"/>
              <a:t>Colored People (NAACP).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5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"/>
            <a:ext cx="7010400" cy="6248400"/>
          </a:xfrm>
        </p:spPr>
      </p:pic>
    </p:spTree>
    <p:extLst>
      <p:ext uri="{BB962C8B-B14F-4D97-AF65-F5344CB8AC3E}">
        <p14:creationId xmlns:p14="http://schemas.microsoft.com/office/powerpoint/2010/main" val="5980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Discrimination and segregation </a:t>
            </a:r>
            <a:br>
              <a:rPr lang="en-US" dirty="0"/>
            </a:br>
            <a:r>
              <a:rPr lang="en-US" dirty="0"/>
              <a:t>against African Americans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Laws limited African American </a:t>
            </a:r>
            <a:r>
              <a:rPr lang="en-US" sz="3600" dirty="0" smtClean="0"/>
              <a:t>freedoms</a:t>
            </a:r>
            <a:r>
              <a:rPr lang="en-US" sz="3600" dirty="0"/>
              <a:t>. </a:t>
            </a:r>
            <a:endParaRPr lang="en-US" sz="3600" dirty="0" smtClean="0"/>
          </a:p>
          <a:p>
            <a:pPr marL="114300" indent="0">
              <a:buNone/>
            </a:pPr>
            <a:endParaRPr lang="en-US" sz="3600" dirty="0"/>
          </a:p>
          <a:p>
            <a:r>
              <a:rPr lang="en-US" sz="3600" dirty="0" smtClean="0"/>
              <a:t>After </a:t>
            </a:r>
            <a:r>
              <a:rPr lang="en-US" sz="3600" dirty="0"/>
              <a:t>reconstruction, many </a:t>
            </a:r>
            <a:r>
              <a:rPr lang="en-US" sz="3600" dirty="0" smtClean="0"/>
              <a:t>Southern </a:t>
            </a:r>
            <a:r>
              <a:rPr lang="en-US" sz="3600" dirty="0"/>
              <a:t>state governments passed </a:t>
            </a:r>
            <a:r>
              <a:rPr lang="en-US" sz="3600" dirty="0" smtClean="0"/>
              <a:t>“</a:t>
            </a:r>
            <a:r>
              <a:rPr lang="en-US" sz="3600" dirty="0"/>
              <a:t>Jim Crow” laws forcing </a:t>
            </a:r>
            <a:r>
              <a:rPr lang="en-US" sz="3600" dirty="0" smtClean="0"/>
              <a:t>separation </a:t>
            </a:r>
            <a:r>
              <a:rPr lang="en-US" sz="3600" dirty="0"/>
              <a:t>of the races in public </a:t>
            </a:r>
            <a:r>
              <a:rPr lang="en-US" sz="3600" dirty="0" smtClean="0"/>
              <a:t>places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99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5657850" cy="25717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962400"/>
            <a:ext cx="5638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Discrimination and segregation </a:t>
            </a:r>
            <a:br>
              <a:rPr lang="en-US" dirty="0"/>
            </a:br>
            <a:r>
              <a:rPr lang="en-US" dirty="0"/>
              <a:t>against African Americans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600" dirty="0" smtClean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Intimidation </a:t>
            </a:r>
            <a:r>
              <a:rPr lang="en-US" sz="3600" dirty="0"/>
              <a:t>and crimes were </a:t>
            </a:r>
            <a:r>
              <a:rPr lang="en-US" sz="3600" dirty="0" smtClean="0"/>
              <a:t>directed </a:t>
            </a:r>
            <a:r>
              <a:rPr lang="en-US" sz="3600" dirty="0"/>
              <a:t>against African Americans </a:t>
            </a:r>
            <a:r>
              <a:rPr lang="en-US" sz="3600" dirty="0" smtClean="0"/>
              <a:t>(</a:t>
            </a:r>
            <a:r>
              <a:rPr lang="en-US" sz="3600" dirty="0"/>
              <a:t>lynchings).</a:t>
            </a:r>
          </a:p>
        </p:txBody>
      </p:sp>
    </p:spTree>
    <p:extLst>
      <p:ext uri="{BB962C8B-B14F-4D97-AF65-F5344CB8AC3E}">
        <p14:creationId xmlns:p14="http://schemas.microsoft.com/office/powerpoint/2010/main" val="20033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African Americans looked to the </a:t>
            </a:r>
            <a:r>
              <a:rPr lang="en-US" sz="3200" dirty="0" smtClean="0"/>
              <a:t>courts </a:t>
            </a:r>
            <a:r>
              <a:rPr lang="en-US" sz="3200" dirty="0"/>
              <a:t>to safeguard their rights. </a:t>
            </a: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 smtClean="0"/>
              <a:t>In </a:t>
            </a:r>
            <a:r>
              <a:rPr lang="en-US" sz="3200" dirty="0" err="1"/>
              <a:t>Plessy</a:t>
            </a:r>
            <a:r>
              <a:rPr lang="en-US" sz="3200" dirty="0"/>
              <a:t> v. Ferguson, the Supreme </a:t>
            </a:r>
            <a:r>
              <a:rPr lang="en-US" sz="3200" dirty="0" smtClean="0"/>
              <a:t>Court </a:t>
            </a:r>
            <a:r>
              <a:rPr lang="en-US" sz="3200" dirty="0"/>
              <a:t>ruled that “separate but </a:t>
            </a:r>
            <a:r>
              <a:rPr lang="en-US" sz="3200" dirty="0" smtClean="0"/>
              <a:t>equal</a:t>
            </a:r>
            <a:r>
              <a:rPr lang="en-US" sz="3200" dirty="0"/>
              <a:t>” did not violate the </a:t>
            </a:r>
            <a:r>
              <a:rPr lang="en-US" sz="3200" dirty="0" smtClean="0"/>
              <a:t>14th Amendment, upholding the “Jim Crow</a:t>
            </a:r>
            <a:r>
              <a:rPr lang="en-US" sz="3200" dirty="0"/>
              <a:t>” laws of the era.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Discrimination and segregation </a:t>
            </a:r>
            <a:br>
              <a:rPr lang="en-US" dirty="0"/>
            </a:br>
            <a:r>
              <a:rPr lang="en-US" dirty="0"/>
              <a:t>against African Americans </a:t>
            </a:r>
          </a:p>
        </p:txBody>
      </p:sp>
    </p:spTree>
    <p:extLst>
      <p:ext uri="{BB962C8B-B14F-4D97-AF65-F5344CB8AC3E}">
        <p14:creationId xmlns:p14="http://schemas.microsoft.com/office/powerpoint/2010/main" val="41689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7848600" cy="6079671"/>
          </a:xfrm>
        </p:spPr>
      </p:pic>
    </p:spTree>
    <p:extLst>
      <p:ext uri="{BB962C8B-B14F-4D97-AF65-F5344CB8AC3E}">
        <p14:creationId xmlns:p14="http://schemas.microsoft.com/office/powerpoint/2010/main" val="149598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7" y="1143000"/>
            <a:ext cx="4468091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4000" dirty="0"/>
              <a:t>During the early 20th century, </a:t>
            </a:r>
            <a:r>
              <a:rPr lang="en-US" sz="4000" dirty="0" smtClean="0"/>
              <a:t>African </a:t>
            </a:r>
            <a:r>
              <a:rPr lang="en-US" sz="4000" dirty="0"/>
              <a:t>Americans began the </a:t>
            </a:r>
            <a:r>
              <a:rPr lang="en-US" sz="4000" dirty="0" smtClean="0"/>
              <a:t>“</a:t>
            </a:r>
            <a:r>
              <a:rPr lang="en-US" sz="4000" dirty="0"/>
              <a:t>Great Migration</a:t>
            </a:r>
            <a:r>
              <a:rPr lang="en-US" sz="4000" dirty="0" smtClean="0"/>
              <a:t>”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984" y="457200"/>
            <a:ext cx="4032504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42672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Northern cities in search of jobs and to escape poverty and discrimination in the South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03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7696200" cy="6172200"/>
          </a:xfrm>
        </p:spPr>
      </p:pic>
    </p:spTree>
    <p:extLst>
      <p:ext uri="{BB962C8B-B14F-4D97-AF65-F5344CB8AC3E}">
        <p14:creationId xmlns:p14="http://schemas.microsoft.com/office/powerpoint/2010/main" val="18099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620000" cy="4800600"/>
          </a:xfrm>
        </p:spPr>
        <p:txBody>
          <a:bodyPr>
            <a:normAutofit/>
          </a:bodyPr>
          <a:lstStyle/>
          <a:p>
            <a:r>
              <a:rPr lang="en-US" sz="3600" dirty="0"/>
              <a:t>Ida B. Wells led an anti-lynching </a:t>
            </a:r>
            <a:r>
              <a:rPr lang="en-US" sz="3600" dirty="0" smtClean="0"/>
              <a:t>crusade </a:t>
            </a:r>
            <a:r>
              <a:rPr lang="en-US" sz="3600" dirty="0"/>
              <a:t>and called on the federal </a:t>
            </a:r>
            <a:r>
              <a:rPr lang="en-US" sz="3600" dirty="0" smtClean="0"/>
              <a:t>government </a:t>
            </a:r>
            <a:r>
              <a:rPr lang="en-US" sz="3600" dirty="0"/>
              <a:t>to take action.</a:t>
            </a:r>
          </a:p>
        </p:txBody>
      </p:sp>
    </p:spTree>
    <p:extLst>
      <p:ext uri="{BB962C8B-B14F-4D97-AF65-F5344CB8AC3E}">
        <p14:creationId xmlns:p14="http://schemas.microsoft.com/office/powerpoint/2010/main" val="22530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</TotalTime>
  <Words>247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African Americans after the Civil War</vt:lpstr>
      <vt:lpstr>Discrimination and segregation  against African Americans </vt:lpstr>
      <vt:lpstr>PowerPoint Presentation</vt:lpstr>
      <vt:lpstr>Discrimination and segregation  against African Americans </vt:lpstr>
      <vt:lpstr>Discrimination and segregation  against African Americans </vt:lpstr>
      <vt:lpstr>PowerPoint Presentation</vt:lpstr>
      <vt:lpstr>Great Migration</vt:lpstr>
      <vt:lpstr>PowerPoint Presentation</vt:lpstr>
      <vt:lpstr>African American Responses</vt:lpstr>
      <vt:lpstr>PowerPoint Presentation</vt:lpstr>
      <vt:lpstr>African American Responses</vt:lpstr>
      <vt:lpstr>PowerPoint Presentation</vt:lpstr>
      <vt:lpstr>African American Responses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Americans after the Civil War</dc:title>
  <dc:creator>BHS Student</dc:creator>
  <cp:lastModifiedBy>BHS Student</cp:lastModifiedBy>
  <cp:revision>3</cp:revision>
  <dcterms:created xsi:type="dcterms:W3CDTF">2013-03-18T18:36:14Z</dcterms:created>
  <dcterms:modified xsi:type="dcterms:W3CDTF">2013-03-18T19:04:34Z</dcterms:modified>
</cp:coreProperties>
</file>